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bg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bg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bg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bg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bg1"/>
        </a:solidFill>
        <a:latin typeface="Verdana" panose="020B0604030504040204" pitchFamily="34" charset="0"/>
        <a:ea typeface="+mn-ea"/>
        <a:cs typeface="+mn-cs"/>
      </a:defRPr>
    </a:lvl5pPr>
    <a:lvl6pPr marL="2286000" algn="l" defTabSz="914400" rtl="0" eaLnBrk="1" latinLnBrk="0" hangingPunct="1">
      <a:defRPr kern="1200">
        <a:solidFill>
          <a:schemeClr val="bg1"/>
        </a:solidFill>
        <a:latin typeface="Verdana" panose="020B0604030504040204" pitchFamily="34" charset="0"/>
        <a:ea typeface="+mn-ea"/>
        <a:cs typeface="+mn-cs"/>
      </a:defRPr>
    </a:lvl6pPr>
    <a:lvl7pPr marL="2743200" algn="l" defTabSz="914400" rtl="0" eaLnBrk="1" latinLnBrk="0" hangingPunct="1">
      <a:defRPr kern="1200">
        <a:solidFill>
          <a:schemeClr val="bg1"/>
        </a:solidFill>
        <a:latin typeface="Verdana" panose="020B0604030504040204" pitchFamily="34" charset="0"/>
        <a:ea typeface="+mn-ea"/>
        <a:cs typeface="+mn-cs"/>
      </a:defRPr>
    </a:lvl7pPr>
    <a:lvl8pPr marL="3200400" algn="l" defTabSz="914400" rtl="0" eaLnBrk="1" latinLnBrk="0" hangingPunct="1">
      <a:defRPr kern="1200">
        <a:solidFill>
          <a:schemeClr val="bg1"/>
        </a:solidFill>
        <a:latin typeface="Verdana" panose="020B0604030504040204" pitchFamily="34" charset="0"/>
        <a:ea typeface="+mn-ea"/>
        <a:cs typeface="+mn-cs"/>
      </a:defRPr>
    </a:lvl8pPr>
    <a:lvl9pPr marL="3657600" algn="l" defTabSz="914400" rtl="0" eaLnBrk="1" latinLnBrk="0" hangingPunct="1">
      <a:defRPr kern="1200">
        <a:solidFill>
          <a:schemeClr val="bg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6D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83467" autoAdjust="0"/>
  </p:normalViewPr>
  <p:slideViewPr>
    <p:cSldViewPr snapToObjects="1">
      <p:cViewPr varScale="1">
        <p:scale>
          <a:sx n="72" d="100"/>
          <a:sy n="72" d="100"/>
        </p:scale>
        <p:origin x="1766"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Arial" charset="0"/>
              </a:defRPr>
            </a:lvl1pPr>
          </a:lstStyle>
          <a:p>
            <a:pPr>
              <a:defRPr/>
            </a:pPr>
            <a:endParaRPr lang="nl-NL"/>
          </a:p>
        </p:txBody>
      </p:sp>
      <p:sp>
        <p:nvSpPr>
          <p:cNvPr id="327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defRPr>
            </a:lvl1pPr>
          </a:lstStyle>
          <a:p>
            <a:pPr>
              <a:defRPr/>
            </a:pPr>
            <a:fld id="{043AB7F0-DC33-41B9-A5DB-D7CF6BA49C55}" type="datetime1">
              <a:rPr lang="nl-NL" smtClean="0"/>
              <a:pPr>
                <a:defRPr/>
              </a:pPr>
              <a:t>11-12-2016</a:t>
            </a:fld>
            <a:endParaRPr lang="nl-NL"/>
          </a:p>
        </p:txBody>
      </p:sp>
      <p:sp>
        <p:nvSpPr>
          <p:cNvPr id="327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charset="0"/>
              </a:defRPr>
            </a:lvl1pPr>
          </a:lstStyle>
          <a:p>
            <a:pPr>
              <a:defRPr/>
            </a:pPr>
            <a:endParaRPr lang="nl-NL"/>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Arial" panose="020B0604020202020204" pitchFamily="34" charset="0"/>
              </a:defRPr>
            </a:lvl1pPr>
          </a:lstStyle>
          <a:p>
            <a:pPr>
              <a:defRPr/>
            </a:pPr>
            <a:fld id="{9B3C6B95-0988-4842-B243-78ED99E9005F}" type="slidenum">
              <a:rPr lang="nl-NL"/>
              <a:pPr>
                <a:defRPr/>
              </a:pPr>
              <a:t>‹nr.›</a:t>
            </a:fld>
            <a:endParaRPr lang="nl-NL"/>
          </a:p>
        </p:txBody>
      </p:sp>
    </p:spTree>
    <p:extLst>
      <p:ext uri="{BB962C8B-B14F-4D97-AF65-F5344CB8AC3E}">
        <p14:creationId xmlns:p14="http://schemas.microsoft.com/office/powerpoint/2010/main" val="3400043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Arial" charset="0"/>
              </a:defRPr>
            </a:lvl1pPr>
          </a:lstStyle>
          <a:p>
            <a:pPr>
              <a:defRPr/>
            </a:pPr>
            <a:endParaRPr lang="nl-NL"/>
          </a:p>
        </p:txBody>
      </p:sp>
      <p:sp>
        <p:nvSpPr>
          <p:cNvPr id="337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defRPr>
            </a:lvl1pPr>
          </a:lstStyle>
          <a:p>
            <a:pPr>
              <a:defRPr/>
            </a:pPr>
            <a:fld id="{A7775EEE-8ED2-4E80-BDE5-7B04DCCA2099}" type="datetime1">
              <a:rPr lang="nl-NL" smtClean="0"/>
              <a:pPr>
                <a:defRPr/>
              </a:pPr>
              <a:t>11-12-2016</a:t>
            </a:fld>
            <a:endParaRPr lang="nl-NL"/>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noProof="0"/>
              <a:t>Klik om de opmaakprofielen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charset="0"/>
              </a:defRPr>
            </a:lvl1pPr>
          </a:lstStyle>
          <a:p>
            <a:pPr>
              <a:defRPr/>
            </a:pPr>
            <a:endParaRPr lang="nl-NL"/>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Arial" panose="020B0604020202020204" pitchFamily="34" charset="0"/>
              </a:defRPr>
            </a:lvl1pPr>
          </a:lstStyle>
          <a:p>
            <a:pPr>
              <a:defRPr/>
            </a:pPr>
            <a:fld id="{B563D473-E151-4217-9347-4C48512719C5}" type="slidenum">
              <a:rPr lang="nl-NL"/>
              <a:pPr>
                <a:defRPr/>
              </a:pPr>
              <a:t>‹nr.›</a:t>
            </a:fld>
            <a:endParaRPr lang="nl-NL"/>
          </a:p>
        </p:txBody>
      </p:sp>
    </p:spTree>
    <p:extLst>
      <p:ext uri="{BB962C8B-B14F-4D97-AF65-F5344CB8AC3E}">
        <p14:creationId xmlns:p14="http://schemas.microsoft.com/office/powerpoint/2010/main" val="1197636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Wingdings"/>
              <a:buChar char="è"/>
            </a:pPr>
            <a:r>
              <a:rPr lang="nl-NL" dirty="0">
                <a:sym typeface="Wingdings" panose="05000000000000000000" pitchFamily="2" charset="2"/>
              </a:rPr>
              <a:t>INTRODUCEER</a:t>
            </a:r>
            <a:r>
              <a:rPr lang="nl-NL" baseline="0" dirty="0">
                <a:sym typeface="Wingdings" panose="05000000000000000000" pitchFamily="2" charset="2"/>
              </a:rPr>
              <a:t> kort de presentatie </a:t>
            </a:r>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1</a:t>
            </a:fld>
            <a:endParaRPr lang="nl-NL"/>
          </a:p>
        </p:txBody>
      </p:sp>
    </p:spTree>
    <p:extLst>
      <p:ext uri="{BB962C8B-B14F-4D97-AF65-F5344CB8AC3E}">
        <p14:creationId xmlns:p14="http://schemas.microsoft.com/office/powerpoint/2010/main" val="728803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14</a:t>
            </a:fld>
            <a:endParaRPr lang="nl-NL"/>
          </a:p>
        </p:txBody>
      </p:sp>
    </p:spTree>
    <p:extLst>
      <p:ext uri="{BB962C8B-B14F-4D97-AF65-F5344CB8AC3E}">
        <p14:creationId xmlns:p14="http://schemas.microsoft.com/office/powerpoint/2010/main" val="1039616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PUNT 1: leg uit dat er direct geel getoond wordt. </a:t>
            </a:r>
          </a:p>
          <a:p>
            <a:r>
              <a:rPr lang="nl-NL" dirty="0"/>
              <a:t>PUNT 5: leg uit dat de reden goed omschreven moet worden voor de tuchtcommissie. </a:t>
            </a:r>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15</a:t>
            </a:fld>
            <a:endParaRPr lang="nl-NL"/>
          </a:p>
        </p:txBody>
      </p:sp>
    </p:spTree>
    <p:extLst>
      <p:ext uri="{BB962C8B-B14F-4D97-AF65-F5344CB8AC3E}">
        <p14:creationId xmlns:p14="http://schemas.microsoft.com/office/powerpoint/2010/main" val="1906239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PUNT 2: leg uit dat passes die iets van de grond gaan, vaak over afstand het best te beoordelen zijn. Geldt ook voor ‘bal in het blok’, als het heel dichtbij je gebeurt. Overleg en ondersteuning zijn dan cruciaal.</a:t>
            </a:r>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16</a:t>
            </a:fld>
            <a:endParaRPr lang="nl-NL"/>
          </a:p>
        </p:txBody>
      </p:sp>
    </p:spTree>
    <p:extLst>
      <p:ext uri="{BB962C8B-B14F-4D97-AF65-F5344CB8AC3E}">
        <p14:creationId xmlns:p14="http://schemas.microsoft.com/office/powerpoint/2010/main" val="4162682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PUNT 1 &amp; 2:</a:t>
            </a:r>
            <a:r>
              <a:rPr lang="nl-NL" baseline="0" dirty="0"/>
              <a:t> leg uit dat het belangrijk is redelijk en duidelijk te blijven en je te onthouden van waardeoordelen(!) </a:t>
            </a:r>
          </a:p>
          <a:p>
            <a:r>
              <a:rPr lang="nl-NL" baseline="0" dirty="0"/>
              <a:t>PUNT 5: leg uit dat het groen voor een begeleider een zwaktebod is. Je doet een appel op de redelijkheid van de bank. Negeert men dat, dan waarschuw je de tweede keer dat je als men echt volhardt je geel geeft. </a:t>
            </a:r>
          </a:p>
          <a:p>
            <a:r>
              <a:rPr lang="nl-NL" baseline="0" dirty="0"/>
              <a:t>PUNT 6: speler zit gedurende de tijdstraf van de begeleider bij de tafel en mag doorgewisseld worden!</a:t>
            </a:r>
            <a:endParaRPr lang="nl-NL" dirty="0"/>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17</a:t>
            </a:fld>
            <a:endParaRPr lang="nl-NL"/>
          </a:p>
        </p:txBody>
      </p:sp>
    </p:spTree>
    <p:extLst>
      <p:ext uri="{BB962C8B-B14F-4D97-AF65-F5344CB8AC3E}">
        <p14:creationId xmlns:p14="http://schemas.microsoft.com/office/powerpoint/2010/main" val="4216529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NL" dirty="0">
                <a:sym typeface="Wingdings" panose="05000000000000000000" pitchFamily="2" charset="2"/>
              </a:rPr>
              <a:t> Uitsluitend verschillen BENOEMEN; uitleg volgt later.</a:t>
            </a:r>
            <a:endParaRPr lang="nl-NL" dirty="0"/>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2</a:t>
            </a:fld>
            <a:endParaRPr lang="nl-NL"/>
          </a:p>
        </p:txBody>
      </p:sp>
    </p:spTree>
    <p:extLst>
      <p:ext uri="{BB962C8B-B14F-4D97-AF65-F5344CB8AC3E}">
        <p14:creationId xmlns:p14="http://schemas.microsoft.com/office/powerpoint/2010/main" val="3448131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sym typeface="Wingdings" panose="05000000000000000000" pitchFamily="2" charset="2"/>
              </a:rPr>
              <a:t> Ook</a:t>
            </a:r>
            <a:r>
              <a:rPr lang="nl-NL" baseline="0" dirty="0">
                <a:sym typeface="Wingdings" panose="05000000000000000000" pitchFamily="2" charset="2"/>
              </a:rPr>
              <a:t> hier: uitsluitend de wijzigingen BENOEMEN; uitleg volgt later.</a:t>
            </a:r>
            <a:endParaRPr lang="nl-NL" dirty="0"/>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3</a:t>
            </a:fld>
            <a:endParaRPr lang="nl-NL"/>
          </a:p>
        </p:txBody>
      </p:sp>
    </p:spTree>
    <p:extLst>
      <p:ext uri="{BB962C8B-B14F-4D97-AF65-F5344CB8AC3E}">
        <p14:creationId xmlns:p14="http://schemas.microsoft.com/office/powerpoint/2010/main" val="661059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4</a:t>
            </a:fld>
            <a:endParaRPr lang="nl-NL"/>
          </a:p>
        </p:txBody>
      </p:sp>
    </p:spTree>
    <p:extLst>
      <p:ext uri="{BB962C8B-B14F-4D97-AF65-F5344CB8AC3E}">
        <p14:creationId xmlns:p14="http://schemas.microsoft.com/office/powerpoint/2010/main" val="3117291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sym typeface="Wingdings" panose="05000000000000000000" pitchFamily="2" charset="2"/>
              </a:rPr>
              <a:t> ALGEMEEN</a:t>
            </a:r>
            <a:r>
              <a:rPr lang="nl-NL" dirty="0"/>
              <a:t>: leg uit dat een kapflats (aansnijden van de bal met korte stickbeweging) ALTIJD EEN SLAG is! Ook een gewone flats is een slag en mag dus niet in de zaal!</a:t>
            </a:r>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5</a:t>
            </a:fld>
            <a:endParaRPr lang="nl-NL"/>
          </a:p>
        </p:txBody>
      </p:sp>
    </p:spTree>
    <p:extLst>
      <p:ext uri="{BB962C8B-B14F-4D97-AF65-F5344CB8AC3E}">
        <p14:creationId xmlns:p14="http://schemas.microsoft.com/office/powerpoint/2010/main" val="138431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PUNT 1 (HINDER): leg uit dat iemand realistisch gezien bij de bal moet kunnen. Een stop met een stuitje met een tegenstander in de rug betekent in vrijwel alle gevallen dus dat we doorspelen. Staat men face-to-face dan zal er altijd gefloten worden. </a:t>
            </a:r>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6</a:t>
            </a:fld>
            <a:endParaRPr lang="nl-NL"/>
          </a:p>
        </p:txBody>
      </p:sp>
    </p:spTree>
    <p:extLst>
      <p:ext uri="{BB962C8B-B14F-4D97-AF65-F5344CB8AC3E}">
        <p14:creationId xmlns:p14="http://schemas.microsoft.com/office/powerpoint/2010/main" val="2614906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85750" indent="-285750">
              <a:buAutoNum type="romanUcParenR"/>
            </a:pPr>
            <a:r>
              <a:rPr lang="nl-NL" dirty="0"/>
              <a:t>WEGGESLAGEN BAL: fout </a:t>
            </a:r>
            <a:r>
              <a:rPr lang="nl-NL" baseline="0" dirty="0"/>
              <a:t>= </a:t>
            </a:r>
            <a:r>
              <a:rPr lang="nl-NL" dirty="0"/>
              <a:t>bal in</a:t>
            </a:r>
            <a:r>
              <a:rPr lang="nl-NL" baseline="0" dirty="0"/>
              <a:t> de lucht met stick/lichaam wegslaan, en bal op de vloer met te grote stickbeweging. Een veeg met de arm over de grond is toegestaan. </a:t>
            </a:r>
          </a:p>
          <a:p>
            <a:pPr marL="285750" indent="-285750">
              <a:buAutoNum type="romanUcParenR"/>
            </a:pPr>
            <a:r>
              <a:rPr lang="nl-NL" sz="1200" i="0" dirty="0">
                <a:solidFill>
                  <a:schemeClr val="tx1"/>
                </a:solidFill>
                <a:latin typeface="Arial" charset="0"/>
                <a:ea typeface="+mn-ea"/>
                <a:cs typeface="+mn-cs"/>
              </a:rPr>
              <a:t>E</a:t>
            </a:r>
            <a:r>
              <a:rPr lang="nl-NL" sz="1200" i="0" dirty="0">
                <a:solidFill>
                  <a:schemeClr val="bg1"/>
                </a:solidFill>
                <a:latin typeface="Verdana" panose="020B0604030504040204" pitchFamily="34" charset="0"/>
                <a:ea typeface="Verdana" panose="020B0604030504040204" pitchFamily="34" charset="0"/>
                <a:cs typeface="Verdana" panose="020B0604030504040204" pitchFamily="34" charset="0"/>
              </a:rPr>
              <a:t>en hoge push op doel mag door een verdediger altijd met een (vrijwel) stille stick gestopt of afgekaatst worden, óók boven de</a:t>
            </a:r>
          </a:p>
          <a:p>
            <a:r>
              <a:rPr lang="nl-NL" sz="1200" i="0" dirty="0">
                <a:solidFill>
                  <a:schemeClr val="bg1"/>
                </a:solidFill>
                <a:latin typeface="Verdana" panose="020B0604030504040204" pitchFamily="34" charset="0"/>
                <a:ea typeface="Verdana" panose="020B0604030504040204" pitchFamily="34" charset="0"/>
                <a:cs typeface="Verdana" panose="020B0604030504040204" pitchFamily="34" charset="0"/>
              </a:rPr>
              <a:t>schouder; een taxatiefout van een verdediger (bal zat boven het doelvlak) leidt tot een strafcorner.</a:t>
            </a:r>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7</a:t>
            </a:fld>
            <a:endParaRPr lang="nl-NL"/>
          </a:p>
        </p:txBody>
      </p:sp>
    </p:spTree>
    <p:extLst>
      <p:ext uri="{BB962C8B-B14F-4D97-AF65-F5344CB8AC3E}">
        <p14:creationId xmlns:p14="http://schemas.microsoft.com/office/powerpoint/2010/main" val="872382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NL" baseline="0" dirty="0"/>
              <a:t>PUNT 3: leg uit dat dit geen mathematische oefening is, maar dat het gaat om hoezeer de gevaarzetting de speler van de bal aan te rekenen is. </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a:t>PUNT</a:t>
            </a:r>
            <a:r>
              <a:rPr lang="nl-NL" baseline="0" dirty="0"/>
              <a:t> 7</a:t>
            </a:r>
            <a:r>
              <a:rPr lang="nl-NL" dirty="0"/>
              <a:t>: leg uit dat afhankelijk van de ernst van het incident (blessure) er stappen in de strafopbouw kunnen worden overgeslagen. </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a:t>PUNT 8:</a:t>
            </a:r>
            <a:r>
              <a:rPr lang="nl-NL" baseline="0" dirty="0"/>
              <a:t> door een stick forceren (lopen/schoppen/duwen/etc) die haaks op de balk ligt mag óók niet. </a:t>
            </a:r>
            <a:endParaRPr lang="nl-NL" dirty="0"/>
          </a:p>
          <a:p>
            <a:pPr marL="228600" indent="-228600">
              <a:buAutoNum type="arabicParenR"/>
            </a:pPr>
            <a:endParaRPr lang="nl-NL" dirty="0"/>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10</a:t>
            </a:fld>
            <a:endParaRPr lang="nl-NL"/>
          </a:p>
        </p:txBody>
      </p:sp>
    </p:spTree>
    <p:extLst>
      <p:ext uri="{BB962C8B-B14F-4D97-AF65-F5344CB8AC3E}">
        <p14:creationId xmlns:p14="http://schemas.microsoft.com/office/powerpoint/2010/main" val="3455034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PUNT 2: leg uit dat als</a:t>
            </a:r>
            <a:r>
              <a:rPr lang="nl-NL" baseline="0" dirty="0"/>
              <a:t> de sc in de cirkel van je collega moet plaatsvinden en jij constateert dat er verkeerd werd gewisseld, je de tijd stilzet (de kaart geeft) en door overleg tot de sc komt. </a:t>
            </a:r>
            <a:endParaRPr lang="nl-NL" dirty="0"/>
          </a:p>
        </p:txBody>
      </p:sp>
      <p:sp>
        <p:nvSpPr>
          <p:cNvPr id="4" name="Tijdelijke aanduiding voor dianummer 3"/>
          <p:cNvSpPr>
            <a:spLocks noGrp="1"/>
          </p:cNvSpPr>
          <p:nvPr>
            <p:ph type="sldNum" sz="quarter" idx="10"/>
          </p:nvPr>
        </p:nvSpPr>
        <p:spPr/>
        <p:txBody>
          <a:bodyPr/>
          <a:lstStyle/>
          <a:p>
            <a:fld id="{51A37CD7-3A82-40B2-815F-946FB99C79B2}" type="slidenum">
              <a:rPr lang="nl-NL" smtClean="0"/>
              <a:t>12</a:t>
            </a:fld>
            <a:endParaRPr lang="nl-NL"/>
          </a:p>
        </p:txBody>
      </p:sp>
    </p:spTree>
    <p:extLst>
      <p:ext uri="{BB962C8B-B14F-4D97-AF65-F5344CB8AC3E}">
        <p14:creationId xmlns:p14="http://schemas.microsoft.com/office/powerpoint/2010/main" val="8269267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7575" y="2130425"/>
            <a:ext cx="7381875" cy="1470025"/>
          </a:xfrm>
        </p:spPr>
        <p:txBody>
          <a:bodyPr/>
          <a:lstStyle>
            <a:lvl1pPr>
              <a:defRPr sz="2400"/>
            </a:lvl1pPr>
          </a:lstStyle>
          <a:p>
            <a:pPr lvl="0"/>
            <a:r>
              <a:rPr lang="nl-NL" noProof="0"/>
              <a:t>Klik om de stijl te bewerken</a:t>
            </a:r>
          </a:p>
        </p:txBody>
      </p:sp>
      <p:sp>
        <p:nvSpPr>
          <p:cNvPr id="3075" name="Rectangle 3"/>
          <p:cNvSpPr>
            <a:spLocks noGrp="1" noChangeArrowheads="1"/>
          </p:cNvSpPr>
          <p:nvPr>
            <p:ph type="subTitle" idx="1"/>
          </p:nvPr>
        </p:nvSpPr>
        <p:spPr>
          <a:xfrm>
            <a:off x="917575" y="3886200"/>
            <a:ext cx="7345363" cy="1752600"/>
          </a:xfrm>
        </p:spPr>
        <p:txBody>
          <a:bodyPr/>
          <a:lstStyle>
            <a:lvl1pPr marL="0" indent="0">
              <a:buFont typeface="Verdana" pitchFamily="34" charset="0"/>
              <a:buNone/>
              <a:defRPr/>
            </a:lvl1pPr>
          </a:lstStyle>
          <a:p>
            <a:pPr lvl="0"/>
            <a:r>
              <a:rPr lang="nl-NL" noProof="0"/>
              <a:t>Klik om de ondertitelstijl van het model te bewerken</a:t>
            </a:r>
          </a:p>
        </p:txBody>
      </p:sp>
      <p:sp>
        <p:nvSpPr>
          <p:cNvPr id="4" name="Rectangle 4"/>
          <p:cNvSpPr>
            <a:spLocks noGrp="1" noChangeArrowheads="1"/>
          </p:cNvSpPr>
          <p:nvPr>
            <p:ph type="dt" sz="half" idx="10"/>
          </p:nvPr>
        </p:nvSpPr>
        <p:spPr>
          <a:xfrm>
            <a:off x="917575" y="5949950"/>
            <a:ext cx="2459038" cy="207963"/>
          </a:xfrm>
        </p:spPr>
        <p:txBody>
          <a:bodyPr/>
          <a:lstStyle>
            <a:lvl1pPr>
              <a:defRPr sz="700"/>
            </a:lvl1pPr>
          </a:lstStyle>
          <a:p>
            <a:pPr>
              <a:defRPr/>
            </a:pPr>
            <a:r>
              <a:rPr lang="nl-NL" dirty="0"/>
              <a:t>Uitgave  </a:t>
            </a:r>
            <a:r>
              <a:rPr lang="en-US" dirty="0">
                <a:cs typeface="Arial" charset="0"/>
              </a:rPr>
              <a:t>©KNHB</a:t>
            </a:r>
          </a:p>
        </p:txBody>
      </p:sp>
      <p:sp>
        <p:nvSpPr>
          <p:cNvPr id="6" name="Rectangle 6"/>
          <p:cNvSpPr>
            <a:spLocks noGrp="1" noChangeArrowheads="1"/>
          </p:cNvSpPr>
          <p:nvPr>
            <p:ph type="sldNum" sz="quarter" idx="12"/>
          </p:nvPr>
        </p:nvSpPr>
        <p:spPr>
          <a:xfrm>
            <a:off x="8866188" y="5949950"/>
            <a:ext cx="261937" cy="207963"/>
          </a:xfrm>
        </p:spPr>
        <p:txBody>
          <a:bodyPr/>
          <a:lstStyle>
            <a:lvl1pPr>
              <a:defRPr sz="700" smtClean="0">
                <a:solidFill>
                  <a:schemeClr val="tx1"/>
                </a:solidFill>
              </a:defRPr>
            </a:lvl1pPr>
          </a:lstStyle>
          <a:p>
            <a:pPr>
              <a:defRPr/>
            </a:pPr>
            <a:fld id="{31876B74-5B45-4C55-8485-66AE00548062}" type="slidenum">
              <a:rPr lang="nl-NL"/>
              <a:pPr>
                <a:defRPr/>
              </a:pPr>
              <a:t>‹nr.›</a:t>
            </a:fld>
            <a:endParaRPr lang="nl-NL"/>
          </a:p>
        </p:txBody>
      </p:sp>
      <p:sp>
        <p:nvSpPr>
          <p:cNvPr id="7" name="Rectangle 5"/>
          <p:cNvSpPr>
            <a:spLocks noGrp="1" noChangeArrowheads="1"/>
          </p:cNvSpPr>
          <p:nvPr>
            <p:ph type="ftr" sz="quarter" idx="3"/>
          </p:nvPr>
        </p:nvSpPr>
        <p:spPr bwMode="auto">
          <a:xfrm>
            <a:off x="3461167" y="5949949"/>
            <a:ext cx="5292725"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800"/>
            </a:lvl1pPr>
          </a:lstStyle>
          <a:p>
            <a:pPr>
              <a:defRPr/>
            </a:pPr>
            <a:endParaRPr lang="nl-NL"/>
          </a:p>
        </p:txBody>
      </p:sp>
    </p:spTree>
    <p:extLst>
      <p:ext uri="{BB962C8B-B14F-4D97-AF65-F5344CB8AC3E}">
        <p14:creationId xmlns:p14="http://schemas.microsoft.com/office/powerpoint/2010/main" val="292416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41918323-D5B5-43E2-9469-C5DBA14963FF}" type="slidenum">
              <a:rPr lang="nl-NL"/>
              <a:pPr>
                <a:defRPr/>
              </a:pPr>
              <a:t>‹nr.›</a:t>
            </a:fld>
            <a:endParaRPr lang="nl-NL"/>
          </a:p>
        </p:txBody>
      </p:sp>
    </p:spTree>
    <p:extLst>
      <p:ext uri="{BB962C8B-B14F-4D97-AF65-F5344CB8AC3E}">
        <p14:creationId xmlns:p14="http://schemas.microsoft.com/office/powerpoint/2010/main" val="122903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drie objecten">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1" name="Rectangle 12"/>
          <p:cNvSpPr>
            <a:spLocks noGrp="1" noChangeArrowheads="1"/>
          </p:cNvSpPr>
          <p:nvPr>
            <p:ph type="title" sz="quarter"/>
          </p:nvPr>
        </p:nvSpPr>
        <p:spPr>
          <a:xfrm>
            <a:off x="917575" y="1079500"/>
            <a:ext cx="5670550" cy="782638"/>
          </a:xfrm>
        </p:spPr>
        <p:txBody>
          <a:bodyPr/>
          <a:lstStyle/>
          <a:p>
            <a:pPr eaLnBrk="1" hangingPunct="1"/>
            <a:endParaRPr lang="nl-NL" altLang="nl-NL"/>
          </a:p>
        </p:txBody>
      </p:sp>
      <p:sp>
        <p:nvSpPr>
          <p:cNvPr id="12" name="Rectangle 14"/>
          <p:cNvSpPr>
            <a:spLocks noGrp="1" noChangeArrowheads="1"/>
          </p:cNvSpPr>
          <p:nvPr>
            <p:ph sz="quarter" idx="4294967295"/>
          </p:nvPr>
        </p:nvSpPr>
        <p:spPr>
          <a:xfrm>
            <a:off x="7143750" y="1412875"/>
            <a:ext cx="1709738" cy="1439863"/>
          </a:xfrm>
        </p:spPr>
        <p:txBody>
          <a:bodyPr/>
          <a:lstStyle/>
          <a:p>
            <a:pPr eaLnBrk="1" hangingPunct="1"/>
            <a:endParaRPr lang="nl-NL" altLang="nl-NL" sz="1400"/>
          </a:p>
        </p:txBody>
      </p:sp>
      <p:sp>
        <p:nvSpPr>
          <p:cNvPr id="19" name="Rectangle 15"/>
          <p:cNvSpPr>
            <a:spLocks noGrp="1" noChangeArrowheads="1"/>
          </p:cNvSpPr>
          <p:nvPr>
            <p:ph sz="quarter" idx="4294967295"/>
          </p:nvPr>
        </p:nvSpPr>
        <p:spPr>
          <a:xfrm>
            <a:off x="7143750" y="4292600"/>
            <a:ext cx="1709738" cy="1439863"/>
          </a:xfrm>
        </p:spPr>
        <p:txBody>
          <a:bodyPr/>
          <a:lstStyle/>
          <a:p>
            <a:pPr eaLnBrk="1" hangingPunct="1"/>
            <a:endParaRPr lang="nl-NL" altLang="nl-NL" sz="1400"/>
          </a:p>
        </p:txBody>
      </p:sp>
      <p:sp>
        <p:nvSpPr>
          <p:cNvPr id="20" name="Rectangle 16"/>
          <p:cNvSpPr>
            <a:spLocks noGrp="1" noChangeArrowheads="1"/>
          </p:cNvSpPr>
          <p:nvPr>
            <p:ph sz="quarter" idx="4294967295"/>
          </p:nvPr>
        </p:nvSpPr>
        <p:spPr>
          <a:xfrm>
            <a:off x="7143750" y="2852738"/>
            <a:ext cx="1709738" cy="1439862"/>
          </a:xfrm>
        </p:spPr>
        <p:txBody>
          <a:bodyPr/>
          <a:lstStyle/>
          <a:p>
            <a:pPr eaLnBrk="1" hangingPunct="1"/>
            <a:endParaRPr lang="nl-NL" altLang="nl-NL" sz="1400"/>
          </a:p>
        </p:txBody>
      </p:sp>
      <p:sp>
        <p:nvSpPr>
          <p:cNvPr id="21" name="Text Box 19"/>
          <p:cNvSpPr txBox="1">
            <a:spLocks noChangeArrowheads="1"/>
          </p:cNvSpPr>
          <p:nvPr userDrawn="1"/>
        </p:nvSpPr>
        <p:spPr bwMode="auto">
          <a:xfrm>
            <a:off x="917575" y="2060575"/>
            <a:ext cx="5761038"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66700" indent="-266700">
              <a:defRPr>
                <a:solidFill>
                  <a:schemeClr val="bg1"/>
                </a:solidFill>
                <a:latin typeface="Verdana" panose="020B0604030504040204" pitchFamily="34" charset="0"/>
              </a:defRPr>
            </a:lvl1pPr>
            <a:lvl2pPr marL="742950" indent="-285750">
              <a:defRPr>
                <a:solidFill>
                  <a:schemeClr val="bg1"/>
                </a:solidFill>
                <a:latin typeface="Verdana" panose="020B0604030504040204" pitchFamily="34" charset="0"/>
              </a:defRPr>
            </a:lvl2pPr>
            <a:lvl3pPr marL="1143000" indent="-228600">
              <a:defRPr>
                <a:solidFill>
                  <a:schemeClr val="bg1"/>
                </a:solidFill>
                <a:latin typeface="Verdana" panose="020B0604030504040204" pitchFamily="34" charset="0"/>
              </a:defRPr>
            </a:lvl3pPr>
            <a:lvl4pPr marL="1600200" indent="-228600">
              <a:defRPr>
                <a:solidFill>
                  <a:schemeClr val="bg1"/>
                </a:solidFill>
                <a:latin typeface="Verdana" panose="020B0604030504040204" pitchFamily="34" charset="0"/>
              </a:defRPr>
            </a:lvl4pPr>
            <a:lvl5pPr marL="2057400" indent="-228600">
              <a:defRPr>
                <a:solidFill>
                  <a:schemeClr val="bg1"/>
                </a:solidFill>
                <a:latin typeface="Verdana" panose="020B0604030504040204" pitchFamily="34" charset="0"/>
              </a:defRPr>
            </a:lvl5pPr>
            <a:lvl6pPr marL="2514600" indent="-228600" eaLnBrk="0" fontAlgn="base" hangingPunct="0">
              <a:spcBef>
                <a:spcPct val="0"/>
              </a:spcBef>
              <a:spcAft>
                <a:spcPct val="0"/>
              </a:spcAft>
              <a:defRPr>
                <a:solidFill>
                  <a:schemeClr val="bg1"/>
                </a:solidFill>
                <a:latin typeface="Verdana" panose="020B0604030504040204" pitchFamily="34" charset="0"/>
              </a:defRPr>
            </a:lvl6pPr>
            <a:lvl7pPr marL="2971800" indent="-228600" eaLnBrk="0" fontAlgn="base" hangingPunct="0">
              <a:spcBef>
                <a:spcPct val="0"/>
              </a:spcBef>
              <a:spcAft>
                <a:spcPct val="0"/>
              </a:spcAft>
              <a:defRPr>
                <a:solidFill>
                  <a:schemeClr val="bg1"/>
                </a:solidFill>
                <a:latin typeface="Verdana" panose="020B0604030504040204" pitchFamily="34" charset="0"/>
              </a:defRPr>
            </a:lvl7pPr>
            <a:lvl8pPr marL="3429000" indent="-228600" eaLnBrk="0" fontAlgn="base" hangingPunct="0">
              <a:spcBef>
                <a:spcPct val="0"/>
              </a:spcBef>
              <a:spcAft>
                <a:spcPct val="0"/>
              </a:spcAft>
              <a:defRPr>
                <a:solidFill>
                  <a:schemeClr val="bg1"/>
                </a:solidFill>
                <a:latin typeface="Verdana" panose="020B0604030504040204" pitchFamily="34" charset="0"/>
              </a:defRPr>
            </a:lvl8pPr>
            <a:lvl9pPr marL="3886200" indent="-228600" eaLnBrk="0" fontAlgn="base" hangingPunct="0">
              <a:spcBef>
                <a:spcPct val="0"/>
              </a:spcBef>
              <a:spcAft>
                <a:spcPct val="0"/>
              </a:spcAft>
              <a:defRPr>
                <a:solidFill>
                  <a:schemeClr val="bg1"/>
                </a:solidFill>
                <a:latin typeface="Verdana" panose="020B0604030504040204" pitchFamily="34" charset="0"/>
              </a:defRPr>
            </a:lvl9pPr>
          </a:lstStyle>
          <a:p>
            <a:pPr eaLnBrk="1" hangingPunct="1">
              <a:lnSpc>
                <a:spcPts val="2200"/>
              </a:lnSpc>
              <a:spcBef>
                <a:spcPct val="50000"/>
              </a:spcBef>
              <a:buFont typeface="Verdana" panose="020B0604030504040204" pitchFamily="34" charset="0"/>
              <a:buChar char="–"/>
            </a:pPr>
            <a:r>
              <a:rPr lang="nl-NL" altLang="nl-NL" dirty="0"/>
              <a:t>Plaatje toevoegen?</a:t>
            </a:r>
            <a:br>
              <a:rPr lang="nl-NL" altLang="nl-NL" dirty="0"/>
            </a:br>
            <a:r>
              <a:rPr lang="nl-NL" altLang="nl-NL" dirty="0"/>
              <a:t>Klik onder ‘- Object’ op het icoon linksonder.</a:t>
            </a:r>
          </a:p>
        </p:txBody>
      </p:sp>
      <p:sp>
        <p:nvSpPr>
          <p:cNvPr id="14" name="Rectangle 4"/>
          <p:cNvSpPr>
            <a:spLocks noGrp="1" noChangeArrowheads="1"/>
          </p:cNvSpPr>
          <p:nvPr>
            <p:ph type="dt" sz="half" idx="10"/>
          </p:nvPr>
        </p:nvSpPr>
        <p:spPr>
          <a:xfrm>
            <a:off x="917575" y="6197600"/>
            <a:ext cx="2133600" cy="279400"/>
          </a:xfrm>
          <a:ln/>
        </p:spPr>
        <p:txBody>
          <a:bodyPr/>
          <a:lstStyle>
            <a:lvl1pPr>
              <a:defRPr/>
            </a:lvl1pPr>
          </a:lstStyle>
          <a:p>
            <a:pPr>
              <a:defRPr/>
            </a:pPr>
            <a:endParaRPr lang="nl-NL"/>
          </a:p>
        </p:txBody>
      </p:sp>
      <p:sp>
        <p:nvSpPr>
          <p:cNvPr id="15" name="Rectangle 5"/>
          <p:cNvSpPr>
            <a:spLocks noGrp="1" noChangeArrowheads="1"/>
          </p:cNvSpPr>
          <p:nvPr>
            <p:ph type="ftr" sz="quarter" idx="11"/>
          </p:nvPr>
        </p:nvSpPr>
        <p:spPr>
          <a:xfrm>
            <a:off x="3124200" y="6197600"/>
            <a:ext cx="5292725" cy="279400"/>
          </a:xfrm>
          <a:ln/>
        </p:spPr>
        <p:txBody>
          <a:bodyPr/>
          <a:lstStyle>
            <a:lvl1pPr>
              <a:defRPr/>
            </a:lvl1pPr>
          </a:lstStyle>
          <a:p>
            <a:pPr>
              <a:defRPr/>
            </a:pPr>
            <a:endParaRPr lang="nl-NL"/>
          </a:p>
        </p:txBody>
      </p:sp>
      <p:sp>
        <p:nvSpPr>
          <p:cNvPr id="16" name="Rectangle 6"/>
          <p:cNvSpPr>
            <a:spLocks noGrp="1" noChangeArrowheads="1"/>
          </p:cNvSpPr>
          <p:nvPr>
            <p:ph type="sldNum" sz="quarter" idx="12"/>
          </p:nvPr>
        </p:nvSpPr>
        <p:spPr>
          <a:xfrm>
            <a:off x="8860830" y="6197600"/>
            <a:ext cx="283169" cy="279400"/>
          </a:xfrm>
          <a:ln/>
        </p:spPr>
        <p:txBody>
          <a:bodyPr/>
          <a:lstStyle>
            <a:lvl1pPr>
              <a:defRPr/>
            </a:lvl1pPr>
          </a:lstStyle>
          <a:p>
            <a:pPr>
              <a:defRPr/>
            </a:pPr>
            <a:fld id="{41918323-D5B5-43E2-9469-C5DBA14963FF}" type="slidenum">
              <a:rPr lang="nl-NL"/>
              <a:pPr>
                <a:defRPr/>
              </a:pPr>
              <a:t>‹nr.›</a:t>
            </a:fld>
            <a:endParaRPr lang="nl-NL"/>
          </a:p>
        </p:txBody>
      </p:sp>
    </p:spTree>
    <p:extLst>
      <p:ext uri="{BB962C8B-B14F-4D97-AF65-F5344CB8AC3E}">
        <p14:creationId xmlns:p14="http://schemas.microsoft.com/office/powerpoint/2010/main" val="142382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vier objecten">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9"/>
          <p:cNvSpPr>
            <a:spLocks noGrp="1" noChangeArrowheads="1"/>
          </p:cNvSpPr>
          <p:nvPr>
            <p:ph type="title" sz="quarter"/>
          </p:nvPr>
        </p:nvSpPr>
        <p:spPr>
          <a:xfrm>
            <a:off x="917575" y="2276475"/>
            <a:ext cx="7499350" cy="782638"/>
          </a:xfrm>
        </p:spPr>
        <p:txBody>
          <a:bodyPr/>
          <a:lstStyle/>
          <a:p>
            <a:pPr eaLnBrk="1" hangingPunct="1"/>
            <a:endParaRPr lang="nl-NL" altLang="nl-NL"/>
          </a:p>
        </p:txBody>
      </p:sp>
      <p:sp>
        <p:nvSpPr>
          <p:cNvPr id="14" name="Rectangle 12"/>
          <p:cNvSpPr>
            <a:spLocks noGrp="1" noChangeArrowheads="1"/>
          </p:cNvSpPr>
          <p:nvPr>
            <p:ph sz="quarter" idx="3"/>
          </p:nvPr>
        </p:nvSpPr>
        <p:spPr>
          <a:xfrm>
            <a:off x="3708400" y="585788"/>
            <a:ext cx="1709738" cy="1439862"/>
          </a:xfrm>
        </p:spPr>
        <p:txBody>
          <a:bodyPr/>
          <a:lstStyle/>
          <a:p>
            <a:pPr eaLnBrk="1" hangingPunct="1"/>
            <a:endParaRPr lang="nl-NL" altLang="nl-NL" sz="1400"/>
          </a:p>
        </p:txBody>
      </p:sp>
      <p:sp>
        <p:nvSpPr>
          <p:cNvPr id="15" name="Rectangle 13"/>
          <p:cNvSpPr>
            <a:spLocks noGrp="1" noChangeArrowheads="1"/>
          </p:cNvSpPr>
          <p:nvPr>
            <p:ph sz="quarter" idx="4"/>
          </p:nvPr>
        </p:nvSpPr>
        <p:spPr>
          <a:xfrm>
            <a:off x="5418138" y="585788"/>
            <a:ext cx="1709737" cy="1439862"/>
          </a:xfrm>
        </p:spPr>
        <p:txBody>
          <a:bodyPr/>
          <a:lstStyle/>
          <a:p>
            <a:pPr eaLnBrk="1" hangingPunct="1"/>
            <a:endParaRPr lang="nl-NL" altLang="nl-NL" sz="1400"/>
          </a:p>
        </p:txBody>
      </p:sp>
      <p:sp>
        <p:nvSpPr>
          <p:cNvPr id="16" name="Text Box 14"/>
          <p:cNvSpPr txBox="1">
            <a:spLocks noChangeArrowheads="1"/>
          </p:cNvSpPr>
          <p:nvPr userDrawn="1"/>
        </p:nvSpPr>
        <p:spPr bwMode="auto">
          <a:xfrm>
            <a:off x="917575" y="3284538"/>
            <a:ext cx="7404100" cy="273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66700" indent="-266700">
              <a:defRPr>
                <a:solidFill>
                  <a:schemeClr val="bg1"/>
                </a:solidFill>
                <a:latin typeface="Verdana" panose="020B0604030504040204" pitchFamily="34" charset="0"/>
              </a:defRPr>
            </a:lvl1pPr>
            <a:lvl2pPr marL="742950" indent="-285750">
              <a:defRPr>
                <a:solidFill>
                  <a:schemeClr val="bg1"/>
                </a:solidFill>
                <a:latin typeface="Verdana" panose="020B0604030504040204" pitchFamily="34" charset="0"/>
              </a:defRPr>
            </a:lvl2pPr>
            <a:lvl3pPr marL="1143000" indent="-228600">
              <a:defRPr>
                <a:solidFill>
                  <a:schemeClr val="bg1"/>
                </a:solidFill>
                <a:latin typeface="Verdana" panose="020B0604030504040204" pitchFamily="34" charset="0"/>
              </a:defRPr>
            </a:lvl3pPr>
            <a:lvl4pPr marL="1600200" indent="-228600">
              <a:defRPr>
                <a:solidFill>
                  <a:schemeClr val="bg1"/>
                </a:solidFill>
                <a:latin typeface="Verdana" panose="020B0604030504040204" pitchFamily="34" charset="0"/>
              </a:defRPr>
            </a:lvl4pPr>
            <a:lvl5pPr marL="2057400" indent="-228600">
              <a:defRPr>
                <a:solidFill>
                  <a:schemeClr val="bg1"/>
                </a:solidFill>
                <a:latin typeface="Verdana" panose="020B0604030504040204" pitchFamily="34" charset="0"/>
              </a:defRPr>
            </a:lvl5pPr>
            <a:lvl6pPr marL="2514600" indent="-228600" eaLnBrk="0" fontAlgn="base" hangingPunct="0">
              <a:spcBef>
                <a:spcPct val="0"/>
              </a:spcBef>
              <a:spcAft>
                <a:spcPct val="0"/>
              </a:spcAft>
              <a:defRPr>
                <a:solidFill>
                  <a:schemeClr val="bg1"/>
                </a:solidFill>
                <a:latin typeface="Verdana" panose="020B0604030504040204" pitchFamily="34" charset="0"/>
              </a:defRPr>
            </a:lvl6pPr>
            <a:lvl7pPr marL="2971800" indent="-228600" eaLnBrk="0" fontAlgn="base" hangingPunct="0">
              <a:spcBef>
                <a:spcPct val="0"/>
              </a:spcBef>
              <a:spcAft>
                <a:spcPct val="0"/>
              </a:spcAft>
              <a:defRPr>
                <a:solidFill>
                  <a:schemeClr val="bg1"/>
                </a:solidFill>
                <a:latin typeface="Verdana" panose="020B0604030504040204" pitchFamily="34" charset="0"/>
              </a:defRPr>
            </a:lvl7pPr>
            <a:lvl8pPr marL="3429000" indent="-228600" eaLnBrk="0" fontAlgn="base" hangingPunct="0">
              <a:spcBef>
                <a:spcPct val="0"/>
              </a:spcBef>
              <a:spcAft>
                <a:spcPct val="0"/>
              </a:spcAft>
              <a:defRPr>
                <a:solidFill>
                  <a:schemeClr val="bg1"/>
                </a:solidFill>
                <a:latin typeface="Verdana" panose="020B0604030504040204" pitchFamily="34" charset="0"/>
              </a:defRPr>
            </a:lvl8pPr>
            <a:lvl9pPr marL="3886200" indent="-228600" eaLnBrk="0" fontAlgn="base" hangingPunct="0">
              <a:spcBef>
                <a:spcPct val="0"/>
              </a:spcBef>
              <a:spcAft>
                <a:spcPct val="0"/>
              </a:spcAft>
              <a:defRPr>
                <a:solidFill>
                  <a:schemeClr val="bg1"/>
                </a:solidFill>
                <a:latin typeface="Verdana" panose="020B0604030504040204" pitchFamily="34" charset="0"/>
              </a:defRPr>
            </a:lvl9pPr>
          </a:lstStyle>
          <a:p>
            <a:pPr eaLnBrk="1" hangingPunct="1">
              <a:lnSpc>
                <a:spcPts val="2200"/>
              </a:lnSpc>
              <a:spcBef>
                <a:spcPct val="50000"/>
              </a:spcBef>
              <a:buFont typeface="Verdana" panose="020B0604030504040204" pitchFamily="34" charset="0"/>
              <a:buChar char="–"/>
            </a:pPr>
            <a:r>
              <a:rPr lang="nl-NL" altLang="nl-NL" dirty="0"/>
              <a:t>Plaatje toevoegen?</a:t>
            </a:r>
            <a:br>
              <a:rPr lang="nl-NL" altLang="nl-NL" dirty="0"/>
            </a:br>
            <a:r>
              <a:rPr lang="nl-NL" altLang="nl-NL" dirty="0"/>
              <a:t>Klik boven onder ‘- Object’ op het icoon linksonder.</a:t>
            </a:r>
          </a:p>
        </p:txBody>
      </p:sp>
      <p:sp>
        <p:nvSpPr>
          <p:cNvPr id="17" name="Rectangle 10"/>
          <p:cNvSpPr>
            <a:spLocks noGrp="1" noChangeArrowheads="1"/>
          </p:cNvSpPr>
          <p:nvPr>
            <p:ph sz="quarter" idx="4294967295"/>
          </p:nvPr>
        </p:nvSpPr>
        <p:spPr>
          <a:xfrm>
            <a:off x="288925" y="585788"/>
            <a:ext cx="1709738" cy="1439862"/>
          </a:xfrm>
        </p:spPr>
        <p:txBody>
          <a:bodyPr/>
          <a:lstStyle/>
          <a:p>
            <a:pPr eaLnBrk="1" hangingPunct="1"/>
            <a:endParaRPr lang="nl-NL" altLang="nl-NL" sz="1400"/>
          </a:p>
        </p:txBody>
      </p:sp>
      <p:sp>
        <p:nvSpPr>
          <p:cNvPr id="18" name="Rectangle 11"/>
          <p:cNvSpPr>
            <a:spLocks noGrp="1" noChangeArrowheads="1"/>
          </p:cNvSpPr>
          <p:nvPr>
            <p:ph sz="quarter" idx="4294967295"/>
          </p:nvPr>
        </p:nvSpPr>
        <p:spPr>
          <a:xfrm>
            <a:off x="1998663" y="585788"/>
            <a:ext cx="1709737" cy="1439862"/>
          </a:xfrm>
        </p:spPr>
        <p:txBody>
          <a:bodyPr/>
          <a:lstStyle/>
          <a:p>
            <a:pPr eaLnBrk="1" hangingPunct="1"/>
            <a:endParaRPr lang="nl-NL" altLang="nl-NL" sz="1400"/>
          </a:p>
        </p:txBody>
      </p:sp>
      <p:sp>
        <p:nvSpPr>
          <p:cNvPr id="11" name="Rectangle 4"/>
          <p:cNvSpPr>
            <a:spLocks noGrp="1" noChangeArrowheads="1"/>
          </p:cNvSpPr>
          <p:nvPr>
            <p:ph type="dt" sz="half" idx="10"/>
          </p:nvPr>
        </p:nvSpPr>
        <p:spPr>
          <a:xfrm>
            <a:off x="917575" y="6197600"/>
            <a:ext cx="2133600" cy="279400"/>
          </a:xfrm>
          <a:ln/>
        </p:spPr>
        <p:txBody>
          <a:bodyPr/>
          <a:lstStyle>
            <a:lvl1pPr>
              <a:defRPr/>
            </a:lvl1pPr>
          </a:lstStyle>
          <a:p>
            <a:pPr>
              <a:defRPr/>
            </a:pPr>
            <a:endParaRPr lang="nl-NL"/>
          </a:p>
        </p:txBody>
      </p:sp>
      <p:sp>
        <p:nvSpPr>
          <p:cNvPr id="12" name="Rectangle 5"/>
          <p:cNvSpPr>
            <a:spLocks noGrp="1" noChangeArrowheads="1"/>
          </p:cNvSpPr>
          <p:nvPr>
            <p:ph type="ftr" sz="quarter" idx="11"/>
          </p:nvPr>
        </p:nvSpPr>
        <p:spPr>
          <a:xfrm>
            <a:off x="3124200" y="6197600"/>
            <a:ext cx="5292725" cy="279400"/>
          </a:xfrm>
          <a:ln/>
        </p:spPr>
        <p:txBody>
          <a:bodyPr/>
          <a:lstStyle>
            <a:lvl1pPr>
              <a:defRPr/>
            </a:lvl1pPr>
          </a:lstStyle>
          <a:p>
            <a:pPr>
              <a:defRPr/>
            </a:pPr>
            <a:endParaRPr lang="nl-NL"/>
          </a:p>
        </p:txBody>
      </p:sp>
      <p:sp>
        <p:nvSpPr>
          <p:cNvPr id="19" name="Rectangle 6"/>
          <p:cNvSpPr>
            <a:spLocks noGrp="1" noChangeArrowheads="1"/>
          </p:cNvSpPr>
          <p:nvPr>
            <p:ph type="sldNum" sz="quarter" idx="12"/>
          </p:nvPr>
        </p:nvSpPr>
        <p:spPr>
          <a:xfrm>
            <a:off x="8860830" y="6197600"/>
            <a:ext cx="283169" cy="279400"/>
          </a:xfrm>
          <a:ln/>
        </p:spPr>
        <p:txBody>
          <a:bodyPr/>
          <a:lstStyle>
            <a:lvl1pPr>
              <a:defRPr/>
            </a:lvl1pPr>
          </a:lstStyle>
          <a:p>
            <a:pPr>
              <a:defRPr/>
            </a:pPr>
            <a:fld id="{41918323-D5B5-43E2-9469-C5DBA14963FF}" type="slidenum">
              <a:rPr lang="nl-NL"/>
              <a:pPr>
                <a:defRPr/>
              </a:pPr>
              <a:t>‹nr.›</a:t>
            </a:fld>
            <a:endParaRPr lang="nl-NL"/>
          </a:p>
        </p:txBody>
      </p:sp>
    </p:spTree>
    <p:extLst>
      <p:ext uri="{BB962C8B-B14F-4D97-AF65-F5344CB8AC3E}">
        <p14:creationId xmlns:p14="http://schemas.microsoft.com/office/powerpoint/2010/main" val="4089258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8DD54453-01CF-462F-B9C4-F89011DA4A25}" type="slidenum">
              <a:rPr lang="nl-NL"/>
              <a:pPr>
                <a:defRPr/>
              </a:pPr>
              <a:t>‹nr.›</a:t>
            </a:fld>
            <a:endParaRPr lang="nl-NL"/>
          </a:p>
        </p:txBody>
      </p:sp>
      <p:sp>
        <p:nvSpPr>
          <p:cNvPr id="5" name="Tijdelijke aanduiding voor inhoud 2"/>
          <p:cNvSpPr>
            <a:spLocks noGrp="1"/>
          </p:cNvSpPr>
          <p:nvPr>
            <p:ph idx="1"/>
          </p:nvPr>
        </p:nvSpPr>
        <p:spPr>
          <a:xfrm>
            <a:off x="285750" y="569913"/>
            <a:ext cx="8567738" cy="5854700"/>
          </a:xfrm>
        </p:spPr>
        <p:txBody>
          <a:bodyPr/>
          <a:lstStyle/>
          <a:p>
            <a:endParaRPr lang="nl-NL" altLang="nl-NL" sz="1800" dirty="0"/>
          </a:p>
        </p:txBody>
      </p:sp>
    </p:spTree>
    <p:extLst>
      <p:ext uri="{BB962C8B-B14F-4D97-AF65-F5344CB8AC3E}">
        <p14:creationId xmlns:p14="http://schemas.microsoft.com/office/powerpoint/2010/main" val="1508044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en object 2">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41918323-D5B5-43E2-9469-C5DBA14963FF}" type="slidenum">
              <a:rPr lang="nl-NL"/>
              <a:pPr>
                <a:defRPr/>
              </a:pPr>
              <a:t>‹nr.›</a:t>
            </a:fld>
            <a:endParaRPr lang="nl-NL"/>
          </a:p>
        </p:txBody>
      </p:sp>
    </p:spTree>
    <p:extLst>
      <p:ext uri="{BB962C8B-B14F-4D97-AF65-F5344CB8AC3E}">
        <p14:creationId xmlns:p14="http://schemas.microsoft.com/office/powerpoint/2010/main" val="354483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7575" y="620713"/>
            <a:ext cx="7499350" cy="78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7" name="Rectangle 3"/>
          <p:cNvSpPr>
            <a:spLocks noGrp="1" noChangeArrowheads="1"/>
          </p:cNvSpPr>
          <p:nvPr>
            <p:ph type="body" idx="1"/>
          </p:nvPr>
        </p:nvSpPr>
        <p:spPr bwMode="auto">
          <a:xfrm>
            <a:off x="917575" y="1773238"/>
            <a:ext cx="749935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1028" name="Rectangle 4"/>
          <p:cNvSpPr>
            <a:spLocks noGrp="1" noChangeArrowheads="1"/>
          </p:cNvSpPr>
          <p:nvPr>
            <p:ph type="dt" sz="half" idx="2"/>
          </p:nvPr>
        </p:nvSpPr>
        <p:spPr bwMode="auto">
          <a:xfrm>
            <a:off x="917575" y="61976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lvl1pPr>
          </a:lstStyle>
          <a:p>
            <a:pPr>
              <a:defRPr/>
            </a:pPr>
            <a:endParaRPr lang="nl-NL"/>
          </a:p>
        </p:txBody>
      </p:sp>
      <p:sp>
        <p:nvSpPr>
          <p:cNvPr id="1029" name="Rectangle 5"/>
          <p:cNvSpPr>
            <a:spLocks noGrp="1" noChangeArrowheads="1"/>
          </p:cNvSpPr>
          <p:nvPr>
            <p:ph type="ftr" sz="quarter" idx="3"/>
          </p:nvPr>
        </p:nvSpPr>
        <p:spPr bwMode="auto">
          <a:xfrm>
            <a:off x="3124200" y="6197600"/>
            <a:ext cx="5292725"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800"/>
            </a:lvl1pPr>
          </a:lstStyle>
          <a:p>
            <a:pPr>
              <a:defRPr/>
            </a:pPr>
            <a:endParaRPr lang="nl-NL"/>
          </a:p>
        </p:txBody>
      </p:sp>
      <p:sp>
        <p:nvSpPr>
          <p:cNvPr id="1030" name="Rectangle 6"/>
          <p:cNvSpPr>
            <a:spLocks noGrp="1" noChangeArrowheads="1"/>
          </p:cNvSpPr>
          <p:nvPr>
            <p:ph type="sldNum" sz="quarter" idx="4"/>
          </p:nvPr>
        </p:nvSpPr>
        <p:spPr bwMode="auto">
          <a:xfrm>
            <a:off x="8860830" y="6197600"/>
            <a:ext cx="283169"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ctr" eaLnBrk="1" hangingPunct="1">
              <a:defRPr sz="800" smtClean="0">
                <a:solidFill>
                  <a:srgbClr val="6B6D70"/>
                </a:solidFill>
              </a:defRPr>
            </a:lvl1pPr>
          </a:lstStyle>
          <a:p>
            <a:pPr>
              <a:defRPr/>
            </a:pPr>
            <a:fld id="{CB2A95AC-F647-4036-A846-347FC86FD0DD}" type="slidenum">
              <a:rPr lang="nl-NL" smtClean="0"/>
              <a:pPr>
                <a:defRPr/>
              </a:pPr>
              <a:t>‹nr.›</a:t>
            </a:fld>
            <a:endParaRPr lang="nl-NL" dirty="0"/>
          </a:p>
        </p:txBody>
      </p:sp>
    </p:spTree>
  </p:cSld>
  <p:clrMap bg1="lt1" tx1="dk1" bg2="lt2" tx2="dk2" accent1="accent1" accent2="accent2" accent3="accent3" accent4="accent4" accent5="accent5" accent6="accent6" hlink="hlink" folHlink="folHlink"/>
  <p:sldLayoutIdLst>
    <p:sldLayoutId id="2147483820" r:id="rId1"/>
    <p:sldLayoutId id="2147483809" r:id="rId2"/>
    <p:sldLayoutId id="2147483825" r:id="rId3"/>
    <p:sldLayoutId id="2147483821" r:id="rId4"/>
    <p:sldLayoutId id="2147483804" r:id="rId5"/>
    <p:sldLayoutId id="2147483824" r:id="rId6"/>
  </p:sldLayoutIdLst>
  <p:txStyles>
    <p:titleStyle>
      <a:lvl1pPr algn="l" rtl="0" eaLnBrk="0" fontAlgn="base" hangingPunct="0">
        <a:spcBef>
          <a:spcPct val="0"/>
        </a:spcBef>
        <a:spcAft>
          <a:spcPct val="0"/>
        </a:spcAft>
        <a:defRPr b="1">
          <a:solidFill>
            <a:schemeClr val="bg1"/>
          </a:solidFill>
          <a:latin typeface="+mj-lt"/>
          <a:ea typeface="+mj-ea"/>
          <a:cs typeface="+mj-cs"/>
        </a:defRPr>
      </a:lvl1pPr>
      <a:lvl2pPr algn="l" rtl="0" eaLnBrk="0" fontAlgn="base" hangingPunct="0">
        <a:spcBef>
          <a:spcPct val="0"/>
        </a:spcBef>
        <a:spcAft>
          <a:spcPct val="0"/>
        </a:spcAft>
        <a:defRPr b="1">
          <a:solidFill>
            <a:schemeClr val="bg1"/>
          </a:solidFill>
          <a:latin typeface="Verdana" pitchFamily="34" charset="0"/>
        </a:defRPr>
      </a:lvl2pPr>
      <a:lvl3pPr algn="l" rtl="0" eaLnBrk="0" fontAlgn="base" hangingPunct="0">
        <a:spcBef>
          <a:spcPct val="0"/>
        </a:spcBef>
        <a:spcAft>
          <a:spcPct val="0"/>
        </a:spcAft>
        <a:defRPr b="1">
          <a:solidFill>
            <a:schemeClr val="bg1"/>
          </a:solidFill>
          <a:latin typeface="Verdana" pitchFamily="34" charset="0"/>
        </a:defRPr>
      </a:lvl3pPr>
      <a:lvl4pPr algn="l" rtl="0" eaLnBrk="0" fontAlgn="base" hangingPunct="0">
        <a:spcBef>
          <a:spcPct val="0"/>
        </a:spcBef>
        <a:spcAft>
          <a:spcPct val="0"/>
        </a:spcAft>
        <a:defRPr b="1">
          <a:solidFill>
            <a:schemeClr val="bg1"/>
          </a:solidFill>
          <a:latin typeface="Verdana" pitchFamily="34" charset="0"/>
        </a:defRPr>
      </a:lvl4pPr>
      <a:lvl5pPr algn="l" rtl="0" eaLnBrk="0" fontAlgn="base" hangingPunct="0">
        <a:spcBef>
          <a:spcPct val="0"/>
        </a:spcBef>
        <a:spcAft>
          <a:spcPct val="0"/>
        </a:spcAft>
        <a:defRPr b="1">
          <a:solidFill>
            <a:schemeClr val="bg1"/>
          </a:solidFill>
          <a:latin typeface="Verdana" pitchFamily="34" charset="0"/>
        </a:defRPr>
      </a:lvl5pPr>
      <a:lvl6pPr marL="457200" algn="l" rtl="0" eaLnBrk="1" fontAlgn="base" hangingPunct="1">
        <a:spcBef>
          <a:spcPct val="0"/>
        </a:spcBef>
        <a:spcAft>
          <a:spcPct val="0"/>
        </a:spcAft>
        <a:defRPr b="1">
          <a:solidFill>
            <a:schemeClr val="bg1"/>
          </a:solidFill>
          <a:latin typeface="Verdana" pitchFamily="34" charset="0"/>
        </a:defRPr>
      </a:lvl6pPr>
      <a:lvl7pPr marL="914400" algn="l" rtl="0" eaLnBrk="1" fontAlgn="base" hangingPunct="1">
        <a:spcBef>
          <a:spcPct val="0"/>
        </a:spcBef>
        <a:spcAft>
          <a:spcPct val="0"/>
        </a:spcAft>
        <a:defRPr b="1">
          <a:solidFill>
            <a:schemeClr val="bg1"/>
          </a:solidFill>
          <a:latin typeface="Verdana" pitchFamily="34" charset="0"/>
        </a:defRPr>
      </a:lvl7pPr>
      <a:lvl8pPr marL="1371600" algn="l" rtl="0" eaLnBrk="1" fontAlgn="base" hangingPunct="1">
        <a:spcBef>
          <a:spcPct val="0"/>
        </a:spcBef>
        <a:spcAft>
          <a:spcPct val="0"/>
        </a:spcAft>
        <a:defRPr b="1">
          <a:solidFill>
            <a:schemeClr val="bg1"/>
          </a:solidFill>
          <a:latin typeface="Verdana" pitchFamily="34" charset="0"/>
        </a:defRPr>
      </a:lvl8pPr>
      <a:lvl9pPr marL="1828800" algn="l" rtl="0" eaLnBrk="1" fontAlgn="base" hangingPunct="1">
        <a:spcBef>
          <a:spcPct val="0"/>
        </a:spcBef>
        <a:spcAft>
          <a:spcPct val="0"/>
        </a:spcAft>
        <a:defRPr b="1">
          <a:solidFill>
            <a:schemeClr val="bg1"/>
          </a:solidFill>
          <a:latin typeface="Verdana" pitchFamily="34" charset="0"/>
        </a:defRPr>
      </a:lvl9pPr>
    </p:titleStyle>
    <p:bodyStyle>
      <a:lvl1pPr marL="271463" indent="-271463" algn="l" rtl="0" eaLnBrk="0" fontAlgn="base" hangingPunct="0">
        <a:spcBef>
          <a:spcPct val="0"/>
        </a:spcBef>
        <a:spcAft>
          <a:spcPct val="100000"/>
        </a:spcAft>
        <a:buFont typeface="Verdana" panose="020B0604030504040204" pitchFamily="34" charset="0"/>
        <a:buChar char="–"/>
        <a:defRPr>
          <a:solidFill>
            <a:schemeClr val="bg1"/>
          </a:solidFill>
          <a:latin typeface="+mn-lt"/>
          <a:ea typeface="+mn-ea"/>
          <a:cs typeface="+mn-cs"/>
        </a:defRPr>
      </a:lvl1pPr>
      <a:lvl2pPr marL="715963" indent="-265113" algn="l" rtl="0" eaLnBrk="0" fontAlgn="base" hangingPunct="0">
        <a:spcBef>
          <a:spcPct val="0"/>
        </a:spcBef>
        <a:spcAft>
          <a:spcPct val="100000"/>
        </a:spcAft>
        <a:buFont typeface="Verdana" panose="020B0604030504040204" pitchFamily="34" charset="0"/>
        <a:buChar char="–"/>
        <a:defRPr>
          <a:solidFill>
            <a:schemeClr val="bg1"/>
          </a:solidFill>
          <a:latin typeface="+mn-lt"/>
        </a:defRPr>
      </a:lvl2pPr>
      <a:lvl3pPr marL="1162050" indent="-266700" algn="l" rtl="0" eaLnBrk="0" fontAlgn="base" hangingPunct="0">
        <a:spcBef>
          <a:spcPct val="0"/>
        </a:spcBef>
        <a:spcAft>
          <a:spcPct val="100000"/>
        </a:spcAft>
        <a:buFont typeface="Verdana" panose="020B0604030504040204" pitchFamily="34" charset="0"/>
        <a:buChar char="–"/>
        <a:defRPr>
          <a:solidFill>
            <a:schemeClr val="bg1"/>
          </a:solidFill>
          <a:latin typeface="+mn-lt"/>
        </a:defRPr>
      </a:lvl3pPr>
      <a:lvl4pPr marL="1616075" indent="-274638" algn="l" rtl="0" eaLnBrk="0" fontAlgn="base" hangingPunct="0">
        <a:spcBef>
          <a:spcPct val="0"/>
        </a:spcBef>
        <a:spcAft>
          <a:spcPct val="100000"/>
        </a:spcAft>
        <a:buFont typeface="Verdana" panose="020B0604030504040204" pitchFamily="34" charset="0"/>
        <a:buChar char="–"/>
        <a:defRPr>
          <a:solidFill>
            <a:schemeClr val="bg1"/>
          </a:solidFill>
          <a:latin typeface="+mn-lt"/>
        </a:defRPr>
      </a:lvl4pPr>
      <a:lvl5pPr marL="2058988" indent="-263525" algn="l" rtl="0" eaLnBrk="0" fontAlgn="base" hangingPunct="0">
        <a:spcBef>
          <a:spcPct val="0"/>
        </a:spcBef>
        <a:spcAft>
          <a:spcPct val="100000"/>
        </a:spcAft>
        <a:buFont typeface="Verdana" panose="020B0604030504040204" pitchFamily="34" charset="0"/>
        <a:buChar char="–"/>
        <a:defRPr>
          <a:solidFill>
            <a:schemeClr val="bg1"/>
          </a:solidFill>
          <a:latin typeface="+mn-lt"/>
        </a:defRPr>
      </a:lvl5pPr>
      <a:lvl6pPr marL="2516188" indent="-263525" algn="l" rtl="0" eaLnBrk="1" fontAlgn="base" hangingPunct="1">
        <a:spcBef>
          <a:spcPct val="0"/>
        </a:spcBef>
        <a:spcAft>
          <a:spcPct val="100000"/>
        </a:spcAft>
        <a:buFont typeface="Verdana" pitchFamily="34" charset="0"/>
        <a:buChar char="–"/>
        <a:defRPr>
          <a:solidFill>
            <a:schemeClr val="bg1"/>
          </a:solidFill>
          <a:latin typeface="+mn-lt"/>
        </a:defRPr>
      </a:lvl6pPr>
      <a:lvl7pPr marL="2973388" indent="-263525" algn="l" rtl="0" eaLnBrk="1" fontAlgn="base" hangingPunct="1">
        <a:spcBef>
          <a:spcPct val="0"/>
        </a:spcBef>
        <a:spcAft>
          <a:spcPct val="100000"/>
        </a:spcAft>
        <a:buFont typeface="Verdana" pitchFamily="34" charset="0"/>
        <a:buChar char="–"/>
        <a:defRPr>
          <a:solidFill>
            <a:schemeClr val="bg1"/>
          </a:solidFill>
          <a:latin typeface="+mn-lt"/>
        </a:defRPr>
      </a:lvl7pPr>
      <a:lvl8pPr marL="3430588" indent="-263525" algn="l" rtl="0" eaLnBrk="1" fontAlgn="base" hangingPunct="1">
        <a:spcBef>
          <a:spcPct val="0"/>
        </a:spcBef>
        <a:spcAft>
          <a:spcPct val="100000"/>
        </a:spcAft>
        <a:buFont typeface="Verdana" pitchFamily="34" charset="0"/>
        <a:buChar char="–"/>
        <a:defRPr>
          <a:solidFill>
            <a:schemeClr val="bg1"/>
          </a:solidFill>
          <a:latin typeface="+mn-lt"/>
        </a:defRPr>
      </a:lvl8pPr>
      <a:lvl9pPr marL="3887788" indent="-263525" algn="l" rtl="0" eaLnBrk="1" fontAlgn="base" hangingPunct="1">
        <a:spcBef>
          <a:spcPct val="0"/>
        </a:spcBef>
        <a:spcAft>
          <a:spcPct val="100000"/>
        </a:spcAft>
        <a:buFont typeface="Verdana" pitchFamily="34" charset="0"/>
        <a:buChar char="–"/>
        <a:defRPr>
          <a:solidFill>
            <a:schemeClr val="bg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83777"/>
            <a:ext cx="7772400" cy="1132028"/>
          </a:xfrm>
        </p:spPr>
        <p:txBody>
          <a:bodyPr/>
          <a:lstStyle/>
          <a:p>
            <a:r>
              <a:rPr lang="nl-NL" dirty="0"/>
              <a:t>Zaalhockey 2016-2017</a:t>
            </a:r>
          </a:p>
        </p:txBody>
      </p:sp>
      <p:sp>
        <p:nvSpPr>
          <p:cNvPr id="3" name="Subtitel 2"/>
          <p:cNvSpPr>
            <a:spLocks noGrp="1"/>
          </p:cNvSpPr>
          <p:nvPr>
            <p:ph type="subTitle" idx="1"/>
          </p:nvPr>
        </p:nvSpPr>
        <p:spPr>
          <a:xfrm>
            <a:off x="685800" y="3001993"/>
            <a:ext cx="3575649" cy="2636808"/>
          </a:xfrm>
        </p:spPr>
        <p:txBody>
          <a:bodyPr/>
          <a:lstStyle/>
          <a:p>
            <a:r>
              <a:rPr lang="nl-NL" i="1" dirty="0"/>
              <a:t>Spelregelbriefing voor clubscheidsrechters en CS+</a:t>
            </a:r>
          </a:p>
        </p:txBody>
      </p:sp>
      <p:pic>
        <p:nvPicPr>
          <p:cNvPr id="1026"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562587" y="3532092"/>
            <a:ext cx="4137660" cy="2758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514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7381875" cy="722511"/>
          </a:xfrm>
        </p:spPr>
        <p:txBody>
          <a:bodyPr/>
          <a:lstStyle/>
          <a:p>
            <a:r>
              <a:rPr lang="nl-NL" dirty="0"/>
              <a:t>Wat is ‘in het blok spelen’?</a:t>
            </a:r>
          </a:p>
        </p:txBody>
      </p:sp>
      <p:sp>
        <p:nvSpPr>
          <p:cNvPr id="3" name="Ondertitel 2"/>
          <p:cNvSpPr>
            <a:spLocks noGrp="1"/>
          </p:cNvSpPr>
          <p:nvPr>
            <p:ph type="subTitle" idx="1"/>
          </p:nvPr>
        </p:nvSpPr>
        <p:spPr>
          <a:xfrm>
            <a:off x="827584" y="1628800"/>
            <a:ext cx="7345363" cy="2328664"/>
          </a:xfrm>
        </p:spPr>
        <p:txBody>
          <a:bodyPr/>
          <a:lstStyle/>
          <a:p>
            <a:pPr marL="285750" indent="-285750">
              <a:buFont typeface="Arial" panose="020B0604020202020204" pitchFamily="34" charset="0"/>
              <a:buChar char="•"/>
            </a:pPr>
            <a:r>
              <a:rPr lang="nl-NL" dirty="0"/>
              <a:t>De bal wordt zeer hard gespeeld. </a:t>
            </a:r>
          </a:p>
          <a:p>
            <a:pPr marL="285750" indent="-285750">
              <a:buFont typeface="Arial" panose="020B0604020202020204" pitchFamily="34" charset="0"/>
              <a:buChar char="•"/>
            </a:pPr>
            <a:r>
              <a:rPr lang="nl-NL" dirty="0"/>
              <a:t>Ontvangende stick ligt klaar en laat geen (pass)ruimte. </a:t>
            </a:r>
          </a:p>
          <a:p>
            <a:pPr marL="285750" indent="-285750">
              <a:buFont typeface="Arial" panose="020B0604020202020204" pitchFamily="34" charset="0"/>
              <a:buChar char="•"/>
            </a:pPr>
            <a:r>
              <a:rPr lang="nl-NL" dirty="0"/>
              <a:t>Bal wordt van nabij gespeeld (enkele meters). </a:t>
            </a:r>
          </a:p>
          <a:p>
            <a:pPr marL="285750" indent="-285750">
              <a:buFont typeface="Arial" panose="020B0604020202020204" pitchFamily="34" charset="0"/>
              <a:buChar char="•"/>
            </a:pPr>
            <a:r>
              <a:rPr lang="nl-NL" dirty="0"/>
              <a:t>Op of nabij de handen van de ontvanger. </a:t>
            </a:r>
          </a:p>
          <a:p>
            <a:pPr marL="285750" indent="-285750">
              <a:buFont typeface="Arial" panose="020B0604020202020204" pitchFamily="34" charset="0"/>
              <a:buChar char="•"/>
            </a:pPr>
            <a:r>
              <a:rPr lang="nl-NL" dirty="0"/>
              <a:t>Ontvanger staat direct achter zijn stick: houdt zijn stick voor het lichaam (zijn/haar voeten) </a:t>
            </a:r>
          </a:p>
          <a:p>
            <a:pPr marL="285750" indent="-285750">
              <a:buFont typeface="Arial" panose="020B0604020202020204" pitchFamily="34" charset="0"/>
              <a:buChar char="•"/>
            </a:pPr>
            <a:r>
              <a:rPr lang="nl-NL" dirty="0"/>
              <a:t>Roekeloosheid en/of opzet bij spelen bal. </a:t>
            </a:r>
          </a:p>
          <a:p>
            <a:pPr marL="285750" indent="-285750">
              <a:buFont typeface="Arial" panose="020B0604020202020204" pitchFamily="34" charset="0"/>
              <a:buChar char="•"/>
            </a:pPr>
            <a:r>
              <a:rPr lang="nl-NL" dirty="0"/>
              <a:t>Strafopbouw: fluiten, vermaning, groen, geel</a:t>
            </a:r>
          </a:p>
          <a:p>
            <a:pPr marL="285750" indent="-285750">
              <a:buFont typeface="Arial" panose="020B0604020202020204" pitchFamily="34" charset="0"/>
              <a:buChar char="•"/>
            </a:pPr>
            <a:r>
              <a:rPr lang="nl-NL" dirty="0">
                <a:sym typeface="Wingdings" panose="05000000000000000000" pitchFamily="2" charset="2"/>
              </a:rPr>
              <a:t> balk dicht met stick = afgesloten; andere weg balbezitter </a:t>
            </a:r>
            <a:endParaRPr lang="nl-NL" dirty="0"/>
          </a:p>
        </p:txBody>
      </p:sp>
    </p:spTree>
    <p:extLst>
      <p:ext uri="{BB962C8B-B14F-4D97-AF65-F5344CB8AC3E}">
        <p14:creationId xmlns:p14="http://schemas.microsoft.com/office/powerpoint/2010/main" val="1684253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84312" y="404664"/>
            <a:ext cx="7381875" cy="722511"/>
          </a:xfrm>
        </p:spPr>
        <p:txBody>
          <a:bodyPr/>
          <a:lstStyle/>
          <a:p>
            <a:br>
              <a:rPr lang="nl-NL" dirty="0"/>
            </a:br>
            <a:r>
              <a:rPr lang="nl-NL" dirty="0"/>
              <a:t>Verkeerde wissel: wat is ‘</a:t>
            </a:r>
            <a:r>
              <a:rPr lang="nl-NL" u="sng" dirty="0"/>
              <a:t>verkeerd</a:t>
            </a:r>
            <a:r>
              <a:rPr lang="nl-NL" dirty="0"/>
              <a:t>’?</a:t>
            </a:r>
            <a:br>
              <a:rPr lang="nl-NL" dirty="0"/>
            </a:br>
            <a:endParaRPr lang="nl-NL" i="1" dirty="0"/>
          </a:p>
        </p:txBody>
      </p:sp>
      <p:sp>
        <p:nvSpPr>
          <p:cNvPr id="3" name="Ondertitel 2"/>
          <p:cNvSpPr>
            <a:spLocks noGrp="1"/>
          </p:cNvSpPr>
          <p:nvPr>
            <p:ph type="subTitle" idx="1"/>
          </p:nvPr>
        </p:nvSpPr>
        <p:spPr>
          <a:xfrm>
            <a:off x="917575" y="1916832"/>
            <a:ext cx="7345363" cy="3528392"/>
          </a:xfrm>
        </p:spPr>
        <p:txBody>
          <a:bodyPr/>
          <a:lstStyle/>
          <a:p>
            <a:endParaRPr lang="nl-NL" dirty="0"/>
          </a:p>
          <a:p>
            <a:pPr marL="285750" indent="-285750">
              <a:buFont typeface="Arial" panose="020B0604020202020204" pitchFamily="34" charset="0"/>
              <a:buChar char="•"/>
            </a:pPr>
            <a:r>
              <a:rPr lang="nl-NL" dirty="0"/>
              <a:t>team staat tijdens het lopende spel met minimaal één speler te veel in het veld </a:t>
            </a:r>
          </a:p>
          <a:p>
            <a:endParaRPr lang="nl-NL" dirty="0"/>
          </a:p>
          <a:p>
            <a:pPr marL="285750" indent="-285750">
              <a:buFont typeface="Arial" panose="020B0604020202020204" pitchFamily="34" charset="0"/>
              <a:buChar char="•"/>
            </a:pPr>
            <a:r>
              <a:rPr lang="nl-NL" dirty="0"/>
              <a:t>team wisselt tijdens een strafcorner </a:t>
            </a:r>
          </a:p>
          <a:p>
            <a:endParaRPr lang="nl-NL" dirty="0"/>
          </a:p>
          <a:p>
            <a:pPr marL="285750" indent="-285750">
              <a:buFont typeface="Arial" panose="020B0604020202020204" pitchFamily="34" charset="0"/>
              <a:buChar char="•"/>
            </a:pPr>
            <a:r>
              <a:rPr lang="nl-NL" dirty="0"/>
              <a:t>team wisselt buiten 3 meter van de middenlijn </a:t>
            </a:r>
          </a:p>
          <a:p>
            <a:endParaRPr lang="nl-NL" dirty="0"/>
          </a:p>
        </p:txBody>
      </p:sp>
    </p:spTree>
    <p:extLst>
      <p:ext uri="{BB962C8B-B14F-4D97-AF65-F5344CB8AC3E}">
        <p14:creationId xmlns:p14="http://schemas.microsoft.com/office/powerpoint/2010/main" val="3806753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548680"/>
            <a:ext cx="7381875" cy="650503"/>
          </a:xfrm>
        </p:spPr>
        <p:txBody>
          <a:bodyPr/>
          <a:lstStyle/>
          <a:p>
            <a:br>
              <a:rPr lang="nl-NL" dirty="0"/>
            </a:br>
            <a:r>
              <a:rPr lang="nl-NL" dirty="0"/>
              <a:t>Verkeerde wissel: </a:t>
            </a:r>
            <a:r>
              <a:rPr lang="nl-NL" u="sng" dirty="0"/>
              <a:t>wanneer</a:t>
            </a:r>
            <a:r>
              <a:rPr lang="nl-NL" dirty="0"/>
              <a:t> ingrijpen?</a:t>
            </a:r>
            <a:br>
              <a:rPr lang="nl-NL" dirty="0"/>
            </a:br>
            <a:endParaRPr lang="nl-NL" i="1" dirty="0"/>
          </a:p>
        </p:txBody>
      </p:sp>
      <p:sp>
        <p:nvSpPr>
          <p:cNvPr id="3" name="Ondertitel 2"/>
          <p:cNvSpPr>
            <a:spLocks noGrp="1"/>
          </p:cNvSpPr>
          <p:nvPr>
            <p:ph type="subTitle" idx="1"/>
          </p:nvPr>
        </p:nvSpPr>
        <p:spPr>
          <a:xfrm>
            <a:off x="611561" y="2132856"/>
            <a:ext cx="7704855" cy="3505944"/>
          </a:xfrm>
        </p:spPr>
        <p:txBody>
          <a:bodyPr/>
          <a:lstStyle/>
          <a:p>
            <a:pPr marL="285750" indent="-285750">
              <a:buFont typeface="Arial" panose="020B0604020202020204" pitchFamily="34" charset="0"/>
              <a:buChar char="•"/>
            </a:pPr>
            <a:r>
              <a:rPr lang="nl-NL" dirty="0"/>
              <a:t>Indien de invloed beperkt is, volstaat een vermaning, of bij herhaling een groene kaart voor de aanvoerder.</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Geef direct een gele kaart (aanvoerder!) én een strafcorner wanneer er directe spelinvloed is: bijvoorbeeld in- of uitstappende speler ontvangt de bal.</a:t>
            </a:r>
          </a:p>
          <a:p>
            <a:pPr marL="285750" indent="-285750">
              <a:buFont typeface="Arial" panose="020B0604020202020204" pitchFamily="34" charset="0"/>
              <a:buChar char="•"/>
            </a:pPr>
            <a:endParaRPr lang="nl-NL" dirty="0"/>
          </a:p>
        </p:txBody>
      </p:sp>
      <p:pic>
        <p:nvPicPr>
          <p:cNvPr id="4098"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508104" y="4293096"/>
            <a:ext cx="3158202" cy="1912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6716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04665"/>
            <a:ext cx="8136904" cy="936104"/>
          </a:xfrm>
        </p:spPr>
        <p:txBody>
          <a:bodyPr/>
          <a:lstStyle/>
          <a:p>
            <a:br>
              <a:rPr lang="nl-NL" dirty="0"/>
            </a:br>
            <a:r>
              <a:rPr lang="nl-NL" dirty="0"/>
              <a:t>Verkeerde wissel: wanneer en </a:t>
            </a:r>
            <a:r>
              <a:rPr lang="nl-NL" u="sng" dirty="0"/>
              <a:t>hoe</a:t>
            </a:r>
            <a:r>
              <a:rPr lang="nl-NL" dirty="0"/>
              <a:t> ingrijpen?</a:t>
            </a:r>
            <a:br>
              <a:rPr lang="nl-NL" dirty="0"/>
            </a:br>
            <a:endParaRPr lang="nl-NL" dirty="0"/>
          </a:p>
        </p:txBody>
      </p:sp>
      <p:sp>
        <p:nvSpPr>
          <p:cNvPr id="3" name="Ondertitel 2"/>
          <p:cNvSpPr>
            <a:spLocks noGrp="1"/>
          </p:cNvSpPr>
          <p:nvPr>
            <p:ph type="subTitle" idx="1"/>
          </p:nvPr>
        </p:nvSpPr>
        <p:spPr>
          <a:xfrm>
            <a:off x="611561" y="2060848"/>
            <a:ext cx="7992888" cy="4248472"/>
          </a:xfrm>
        </p:spPr>
        <p:txBody>
          <a:bodyPr>
            <a:normAutofit fontScale="77500" lnSpcReduction="20000"/>
          </a:bodyPr>
          <a:lstStyle/>
          <a:p>
            <a:pPr marL="285750" indent="-285750">
              <a:buFont typeface="Arial" panose="020B0604020202020204" pitchFamily="34" charset="0"/>
              <a:buChar char="•"/>
            </a:pPr>
            <a:r>
              <a:rPr lang="nl-NL" dirty="0"/>
              <a:t>Reageer bij een </a:t>
            </a:r>
            <a:r>
              <a:rPr lang="nl-NL" u="sng" dirty="0"/>
              <a:t>strafcorner die nog niet genomen</a:t>
            </a:r>
            <a:r>
              <a:rPr lang="nl-NL" dirty="0"/>
              <a:t> is en waarbij gewisseld wordt onmiddellijk met het terugdraaien van de wissel en een vermaning. Er volgt geen spelstraf! </a:t>
            </a:r>
          </a:p>
          <a:p>
            <a:endParaRPr lang="nl-NL" dirty="0"/>
          </a:p>
          <a:p>
            <a:pPr marL="285750" indent="-285750">
              <a:buFont typeface="Arial" panose="020B0604020202020204" pitchFamily="34" charset="0"/>
              <a:buChar char="•"/>
            </a:pPr>
            <a:r>
              <a:rPr lang="nl-NL" dirty="0"/>
              <a:t>Tijdens een lopende strafcorner beoordeel je de invloed van de wissel. </a:t>
            </a:r>
          </a:p>
          <a:p>
            <a:r>
              <a:rPr lang="nl-NL" dirty="0"/>
              <a:t>	1) Weinig / geen: spel gaat door. </a:t>
            </a:r>
          </a:p>
          <a:p>
            <a:r>
              <a:rPr lang="nl-NL" dirty="0"/>
              <a:t>	2) Te groot: nieuwe sc* (+ aanvoerderskaart). </a:t>
            </a:r>
          </a:p>
          <a:p>
            <a:r>
              <a:rPr lang="nl-NL" dirty="0"/>
              <a:t>	3) Aanvalswissel: sc andere kant (+ aanvoerderskaart) </a:t>
            </a:r>
          </a:p>
          <a:p>
            <a:endParaRPr lang="nl-NL" dirty="0"/>
          </a:p>
          <a:p>
            <a:pPr marL="285750" indent="-285750">
              <a:buFont typeface="Arial" panose="020B0604020202020204" pitchFamily="34" charset="0"/>
              <a:buChar char="•"/>
            </a:pPr>
            <a:r>
              <a:rPr lang="nl-NL" dirty="0"/>
              <a:t>Vermaan in alle andere gevallen waarbij eveneens sprake is van een fout. Ook daarna kun je bij herhaling de strafmaat proportioneel opvoeren. </a:t>
            </a:r>
          </a:p>
          <a:p>
            <a:endParaRPr lang="nl-NL" dirty="0"/>
          </a:p>
          <a:p>
            <a:r>
              <a:rPr lang="nl-NL" i="1" dirty="0"/>
              <a:t>* Let op: als er sprake is van voordeel gaat het spel door en volgt de kaart later. </a:t>
            </a:r>
          </a:p>
        </p:txBody>
      </p:sp>
    </p:spTree>
    <p:extLst>
      <p:ext uri="{BB962C8B-B14F-4D97-AF65-F5344CB8AC3E}">
        <p14:creationId xmlns:p14="http://schemas.microsoft.com/office/powerpoint/2010/main" val="30484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476672"/>
            <a:ext cx="7381875" cy="722511"/>
          </a:xfrm>
        </p:spPr>
        <p:txBody>
          <a:bodyPr/>
          <a:lstStyle/>
          <a:p>
            <a:r>
              <a:rPr lang="nl-NL" dirty="0"/>
              <a:t>Insluiten met twee sticks</a:t>
            </a:r>
          </a:p>
        </p:txBody>
      </p:sp>
      <p:sp>
        <p:nvSpPr>
          <p:cNvPr id="3" name="Ondertitel 2"/>
          <p:cNvSpPr>
            <a:spLocks noGrp="1"/>
          </p:cNvSpPr>
          <p:nvPr>
            <p:ph type="subTitle" idx="1"/>
          </p:nvPr>
        </p:nvSpPr>
        <p:spPr>
          <a:xfrm>
            <a:off x="827584" y="2420888"/>
            <a:ext cx="7345363" cy="2088232"/>
          </a:xfrm>
        </p:spPr>
        <p:txBody>
          <a:bodyPr/>
          <a:lstStyle/>
          <a:p>
            <a:pPr marL="285750" indent="-285750">
              <a:buFont typeface="Arial" panose="020B0604020202020204" pitchFamily="34" charset="0"/>
              <a:buChar char="•"/>
            </a:pPr>
            <a:r>
              <a:rPr lang="nl-NL" dirty="0"/>
              <a:t>Verdedigers moeten een duidelijke (!) opening laten waar de bal doorheen kan worden gespeeld.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Als ze dat niet doen krijgen ze een vrije push tegen; als het in de cirkel gebeurt dus een strafcorner.</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Let op: de bal actief tegen de balk klemmen is ook een opzettelijke overtreding.</a:t>
            </a:r>
          </a:p>
          <a:p>
            <a:endParaRPr lang="nl-NL" dirty="0"/>
          </a:p>
        </p:txBody>
      </p:sp>
    </p:spTree>
    <p:extLst>
      <p:ext uri="{BB962C8B-B14F-4D97-AF65-F5344CB8AC3E}">
        <p14:creationId xmlns:p14="http://schemas.microsoft.com/office/powerpoint/2010/main" val="2247836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548680"/>
            <a:ext cx="7381875" cy="578495"/>
          </a:xfrm>
        </p:spPr>
        <p:txBody>
          <a:bodyPr/>
          <a:lstStyle/>
          <a:p>
            <a:r>
              <a:rPr lang="nl-NL" dirty="0"/>
              <a:t>Kaarten</a:t>
            </a:r>
          </a:p>
        </p:txBody>
      </p:sp>
      <p:sp>
        <p:nvSpPr>
          <p:cNvPr id="3" name="Ondertitel 2"/>
          <p:cNvSpPr>
            <a:spLocks noGrp="1"/>
          </p:cNvSpPr>
          <p:nvPr>
            <p:ph type="subTitle" idx="1"/>
          </p:nvPr>
        </p:nvSpPr>
        <p:spPr>
          <a:xfrm>
            <a:off x="539553" y="1988840"/>
            <a:ext cx="6696743" cy="3744416"/>
          </a:xfrm>
        </p:spPr>
        <p:txBody>
          <a:bodyPr/>
          <a:lstStyle/>
          <a:p>
            <a:pPr marL="285750" indent="-285750">
              <a:buFont typeface="Arial" panose="020B0604020202020204" pitchFamily="34" charset="0"/>
              <a:buChar char="•"/>
            </a:pPr>
            <a:r>
              <a:rPr lang="nl-NL" dirty="0"/>
              <a:t>2 x groen is geel</a:t>
            </a:r>
          </a:p>
          <a:p>
            <a:pPr marL="285750" indent="-285750">
              <a:buFont typeface="Arial" panose="020B0604020202020204" pitchFamily="34" charset="0"/>
              <a:buChar char="•"/>
            </a:pPr>
            <a:r>
              <a:rPr lang="nl-NL" dirty="0"/>
              <a:t>2 x geel is rood (je toont ALTIJD eerst geel en vervolgens rood) </a:t>
            </a:r>
          </a:p>
          <a:p>
            <a:r>
              <a:rPr lang="nl-NL" i="1" dirty="0">
                <a:sym typeface="Wingdings" panose="05000000000000000000" pitchFamily="2" charset="2"/>
              </a:rPr>
              <a:t>   - </a:t>
            </a:r>
            <a:r>
              <a:rPr lang="nl-NL" i="1" dirty="0"/>
              <a:t>vermelden op het formulier als 2x geel</a:t>
            </a:r>
            <a:endParaRPr lang="nl-NL" dirty="0"/>
          </a:p>
          <a:p>
            <a:pPr marL="285750" indent="-285750">
              <a:buFont typeface="Arial" panose="020B0604020202020204" pitchFamily="34" charset="0"/>
              <a:buChar char="•"/>
            </a:pPr>
            <a:r>
              <a:rPr lang="nl-NL" dirty="0"/>
              <a:t>Of direct rood = definitieve verwijdering en heeft directe schorsing tot gevolg</a:t>
            </a:r>
          </a:p>
          <a:p>
            <a:pPr marL="285750" indent="-285750">
              <a:buFont typeface="Arial" panose="020B0604020202020204" pitchFamily="34" charset="0"/>
              <a:buChar char="•"/>
            </a:pPr>
            <a:r>
              <a:rPr lang="nl-NL" dirty="0"/>
              <a:t>Aanvoerderskaarten als zodanig vermelden</a:t>
            </a:r>
          </a:p>
          <a:p>
            <a:pPr marL="285750" indent="-285750">
              <a:buFont typeface="Arial" panose="020B0604020202020204" pitchFamily="34" charset="0"/>
              <a:buChar char="•"/>
            </a:pPr>
            <a:r>
              <a:rPr lang="nl-NL" dirty="0"/>
              <a:t>Invullen formulier</a:t>
            </a:r>
          </a:p>
        </p:txBody>
      </p:sp>
      <p:pic>
        <p:nvPicPr>
          <p:cNvPr id="2050"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047286" y="3845858"/>
            <a:ext cx="1639062" cy="2458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5384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332656"/>
            <a:ext cx="7381875" cy="1082551"/>
          </a:xfrm>
        </p:spPr>
        <p:txBody>
          <a:bodyPr/>
          <a:lstStyle/>
          <a:p>
            <a:r>
              <a:rPr lang="nl-NL" dirty="0"/>
              <a:t>Tijdwaarnemers en collega-scheidsrechter</a:t>
            </a:r>
          </a:p>
        </p:txBody>
      </p:sp>
      <p:sp>
        <p:nvSpPr>
          <p:cNvPr id="3" name="Ondertitel 2"/>
          <p:cNvSpPr>
            <a:spLocks noGrp="1"/>
          </p:cNvSpPr>
          <p:nvPr>
            <p:ph type="subTitle" idx="1"/>
          </p:nvPr>
        </p:nvSpPr>
        <p:spPr>
          <a:xfrm>
            <a:off x="611561" y="2060848"/>
            <a:ext cx="4320479" cy="3577952"/>
          </a:xfrm>
        </p:spPr>
        <p:txBody>
          <a:bodyPr/>
          <a:lstStyle/>
          <a:p>
            <a:pPr marL="285750" indent="-285750">
              <a:buFont typeface="Arial" panose="020B0604020202020204" pitchFamily="34" charset="0"/>
              <a:buChar char="•"/>
            </a:pPr>
            <a:r>
              <a:rPr lang="nl-NL" dirty="0"/>
              <a:t>Maak afspraken met tijdwaarnemers (einde speelhelft met strafcorner, straftijd, etc.). Je kunt zelf schaduwtijd bijhouden.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Spreek met je collega af hoe en wanneer je elkaar ondersteunt (bij strafcorners, in veldverdeling, etc.) </a:t>
            </a:r>
          </a:p>
          <a:p>
            <a:endParaRPr lang="nl-NL" dirty="0"/>
          </a:p>
          <a:p>
            <a:endParaRPr lang="nl-NL" dirty="0"/>
          </a:p>
        </p:txBody>
      </p:sp>
      <p:pic>
        <p:nvPicPr>
          <p:cNvPr id="5122"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364088" y="3839658"/>
            <a:ext cx="3374136" cy="224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4199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476672"/>
            <a:ext cx="7381875" cy="794519"/>
          </a:xfrm>
        </p:spPr>
        <p:txBody>
          <a:bodyPr/>
          <a:lstStyle/>
          <a:p>
            <a:r>
              <a:rPr lang="nl-NL" dirty="0"/>
              <a:t>Begeleiding en teams</a:t>
            </a:r>
          </a:p>
        </p:txBody>
      </p:sp>
      <p:sp>
        <p:nvSpPr>
          <p:cNvPr id="3" name="Ondertitel 2"/>
          <p:cNvSpPr>
            <a:spLocks noGrp="1"/>
          </p:cNvSpPr>
          <p:nvPr>
            <p:ph type="subTitle" idx="1"/>
          </p:nvPr>
        </p:nvSpPr>
        <p:spPr>
          <a:xfrm>
            <a:off x="917575" y="2060848"/>
            <a:ext cx="7345363" cy="3577952"/>
          </a:xfrm>
        </p:spPr>
        <p:txBody>
          <a:bodyPr/>
          <a:lstStyle/>
          <a:p>
            <a:pPr marL="285750" indent="-285750">
              <a:buFont typeface="Arial" panose="020B0604020202020204" pitchFamily="34" charset="0"/>
              <a:buChar char="•"/>
            </a:pPr>
            <a:r>
              <a:rPr lang="nl-NL" dirty="0"/>
              <a:t>Spreek begeleidingsteams aan op verkeerd gedrag </a:t>
            </a:r>
          </a:p>
          <a:p>
            <a:endParaRPr lang="nl-NL" sz="600" dirty="0"/>
          </a:p>
          <a:p>
            <a:pPr marL="285750" indent="-285750">
              <a:buFont typeface="Arial" panose="020B0604020202020204" pitchFamily="34" charset="0"/>
              <a:buChar char="•"/>
            </a:pPr>
            <a:r>
              <a:rPr lang="nl-NL" dirty="0"/>
              <a:t>Ben vriendelijk en kordaat, met behoud van waardigheid </a:t>
            </a:r>
          </a:p>
          <a:p>
            <a:endParaRPr lang="nl-NL" sz="600" dirty="0"/>
          </a:p>
          <a:p>
            <a:pPr marL="285750" indent="-285750">
              <a:buFont typeface="Arial" panose="020B0604020202020204" pitchFamily="34" charset="0"/>
              <a:buChar char="•"/>
            </a:pPr>
            <a:r>
              <a:rPr lang="nl-NL" dirty="0"/>
              <a:t>Houd het kort (voorkom discussies tijdens de wedstrijd) </a:t>
            </a:r>
          </a:p>
          <a:p>
            <a:endParaRPr lang="nl-NL" sz="600" dirty="0"/>
          </a:p>
          <a:p>
            <a:pPr marL="285750" indent="-285750">
              <a:buFont typeface="Arial" panose="020B0604020202020204" pitchFamily="34" charset="0"/>
              <a:buChar char="•"/>
            </a:pPr>
            <a:r>
              <a:rPr lang="nl-NL" dirty="0"/>
              <a:t>Coach blijft te allen tijde op of bij de bank </a:t>
            </a:r>
          </a:p>
          <a:p>
            <a:endParaRPr lang="nl-NL" sz="600" dirty="0"/>
          </a:p>
          <a:p>
            <a:pPr marL="285750" indent="-285750">
              <a:buFont typeface="Arial" panose="020B0604020202020204" pitchFamily="34" charset="0"/>
              <a:buChar char="•"/>
            </a:pPr>
            <a:r>
              <a:rPr lang="nl-NL" dirty="0"/>
              <a:t>Groene kaart coach/begeleider: geen tijdstraf</a:t>
            </a:r>
          </a:p>
          <a:p>
            <a:pPr marL="285750" indent="-285750">
              <a:buFont typeface="Arial" panose="020B0604020202020204" pitchFamily="34" charset="0"/>
              <a:buChar char="•"/>
            </a:pPr>
            <a:endParaRPr lang="nl-NL" sz="600" dirty="0"/>
          </a:p>
          <a:p>
            <a:pPr marL="285750" indent="-285750">
              <a:buFont typeface="Arial" panose="020B0604020202020204" pitchFamily="34" charset="0"/>
              <a:buChar char="•"/>
            </a:pPr>
            <a:r>
              <a:rPr lang="nl-NL" dirty="0"/>
              <a:t>Gele kaart coach/begeleider: 5 minuten (tribune)</a:t>
            </a:r>
          </a:p>
          <a:p>
            <a:endParaRPr lang="nl-NL" dirty="0"/>
          </a:p>
        </p:txBody>
      </p:sp>
    </p:spTree>
    <p:extLst>
      <p:ext uri="{BB962C8B-B14F-4D97-AF65-F5344CB8AC3E}">
        <p14:creationId xmlns:p14="http://schemas.microsoft.com/office/powerpoint/2010/main" val="4165191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476672"/>
            <a:ext cx="7381875" cy="794519"/>
          </a:xfrm>
        </p:spPr>
        <p:txBody>
          <a:bodyPr/>
          <a:lstStyle/>
          <a:p>
            <a:r>
              <a:rPr lang="nl-NL" dirty="0"/>
              <a:t>Publiek</a:t>
            </a:r>
          </a:p>
        </p:txBody>
      </p:sp>
      <p:sp>
        <p:nvSpPr>
          <p:cNvPr id="3" name="Ondertitel 2"/>
          <p:cNvSpPr>
            <a:spLocks noGrp="1"/>
          </p:cNvSpPr>
          <p:nvPr>
            <p:ph type="subTitle" idx="1"/>
          </p:nvPr>
        </p:nvSpPr>
        <p:spPr>
          <a:xfrm>
            <a:off x="917575" y="2204864"/>
            <a:ext cx="7345363" cy="3433936"/>
          </a:xfrm>
        </p:spPr>
        <p:txBody>
          <a:bodyPr/>
          <a:lstStyle/>
          <a:p>
            <a:pPr marL="285750" indent="-285750">
              <a:buFont typeface="Arial" panose="020B0604020202020204" pitchFamily="34" charset="0"/>
              <a:buChar char="•"/>
            </a:pPr>
            <a:r>
              <a:rPr lang="nl-NL" dirty="0"/>
              <a:t>Negeer wanklanken uit het publiek zo lang mogelijk  </a:t>
            </a:r>
          </a:p>
          <a:p>
            <a:endParaRPr lang="nl-NL" sz="400" dirty="0"/>
          </a:p>
          <a:p>
            <a:pPr marL="285750" indent="-285750">
              <a:buFont typeface="Arial" panose="020B0604020202020204" pitchFamily="34" charset="0"/>
              <a:buChar char="•"/>
            </a:pPr>
            <a:r>
              <a:rPr lang="nl-NL" dirty="0"/>
              <a:t>Grijp in wanneer het echt grof of onophoudelijk wordt</a:t>
            </a:r>
          </a:p>
          <a:p>
            <a:endParaRPr lang="nl-NL" sz="400" dirty="0"/>
          </a:p>
          <a:p>
            <a:pPr marL="285750" indent="-285750">
              <a:buFont typeface="Arial" panose="020B0604020202020204" pitchFamily="34" charset="0"/>
              <a:buChar char="•"/>
            </a:pPr>
            <a:r>
              <a:rPr lang="nl-NL" dirty="0"/>
              <a:t>Maak tactisch gebruik van aanvoerders </a:t>
            </a:r>
          </a:p>
          <a:p>
            <a:endParaRPr lang="nl-NL" sz="400" dirty="0"/>
          </a:p>
          <a:p>
            <a:pPr marL="285750" indent="-285750">
              <a:buFont typeface="Arial" panose="020B0604020202020204" pitchFamily="34" charset="0"/>
              <a:buChar char="•"/>
            </a:pPr>
            <a:r>
              <a:rPr lang="nl-NL" dirty="0"/>
              <a:t>Staken is eigenlijk nooit een optie</a:t>
            </a:r>
          </a:p>
          <a:p>
            <a:endParaRPr lang="nl-NL" sz="400" dirty="0"/>
          </a:p>
          <a:p>
            <a:pPr marL="285750" indent="-285750">
              <a:buFont typeface="Arial" panose="020B0604020202020204" pitchFamily="34" charset="0"/>
              <a:buChar char="•"/>
            </a:pPr>
            <a:r>
              <a:rPr lang="nl-NL" u="sng" dirty="0"/>
              <a:t>Desnoods</a:t>
            </a:r>
            <a:r>
              <a:rPr lang="nl-NL" dirty="0"/>
              <a:t> verwijdering van de stoorbron (zaal uit)</a:t>
            </a:r>
          </a:p>
          <a:p>
            <a:endParaRPr lang="nl-NL" sz="400" dirty="0">
              <a:solidFill>
                <a:srgbClr val="FF0000"/>
              </a:solidFill>
            </a:endParaRPr>
          </a:p>
          <a:p>
            <a:pPr marL="285750" indent="-285750">
              <a:buFont typeface="Arial" panose="020B0604020202020204" pitchFamily="34" charset="0"/>
              <a:buChar char="•"/>
            </a:pPr>
            <a:r>
              <a:rPr lang="nl-NL" dirty="0"/>
              <a:t>Zaalleiding (níét tijdwaarnemer) heeft hierin ook een belangrijke taak</a:t>
            </a:r>
          </a:p>
          <a:p>
            <a:endParaRPr lang="nl-NL" dirty="0"/>
          </a:p>
        </p:txBody>
      </p:sp>
    </p:spTree>
    <p:extLst>
      <p:ext uri="{BB962C8B-B14F-4D97-AF65-F5344CB8AC3E}">
        <p14:creationId xmlns:p14="http://schemas.microsoft.com/office/powerpoint/2010/main" val="2945119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476672"/>
            <a:ext cx="7381875" cy="794519"/>
          </a:xfrm>
        </p:spPr>
        <p:txBody>
          <a:bodyPr/>
          <a:lstStyle/>
          <a:p>
            <a:r>
              <a:rPr lang="nl-NL" dirty="0"/>
              <a:t>Afsluiting</a:t>
            </a:r>
          </a:p>
        </p:txBody>
      </p:sp>
      <p:sp>
        <p:nvSpPr>
          <p:cNvPr id="3" name="Ondertitel 2"/>
          <p:cNvSpPr>
            <a:spLocks noGrp="1"/>
          </p:cNvSpPr>
          <p:nvPr>
            <p:ph type="subTitle" idx="1"/>
          </p:nvPr>
        </p:nvSpPr>
        <p:spPr>
          <a:xfrm>
            <a:off x="917575" y="2204864"/>
            <a:ext cx="7345363" cy="3433936"/>
          </a:xfrm>
        </p:spPr>
        <p:txBody>
          <a:bodyPr/>
          <a:lstStyle/>
          <a:p>
            <a:pPr marL="285750" indent="-285750">
              <a:buFont typeface="Arial" panose="020B0604020202020204" pitchFamily="34" charset="0"/>
              <a:buChar char="•"/>
            </a:pPr>
            <a:r>
              <a:rPr lang="nl-NL" dirty="0"/>
              <a:t>Zijn er nog vragen?</a:t>
            </a:r>
          </a:p>
          <a:p>
            <a:endParaRPr lang="nl-NL" dirty="0"/>
          </a:p>
          <a:p>
            <a:pPr marL="285750" indent="-285750">
              <a:buFont typeface="Arial" panose="020B0604020202020204" pitchFamily="34" charset="0"/>
              <a:buChar char="•"/>
            </a:pPr>
            <a:r>
              <a:rPr lang="nl-NL" dirty="0"/>
              <a:t>Bedankt voor je aandacht</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Veel plezier dit seizoen!</a:t>
            </a:r>
          </a:p>
        </p:txBody>
      </p:sp>
      <p:pic>
        <p:nvPicPr>
          <p:cNvPr id="7170"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992919" y="2428434"/>
            <a:ext cx="2439924" cy="3660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3451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548680"/>
            <a:ext cx="7381875" cy="648071"/>
          </a:xfrm>
        </p:spPr>
        <p:txBody>
          <a:bodyPr/>
          <a:lstStyle/>
          <a:p>
            <a:r>
              <a:rPr lang="nl-NL" dirty="0"/>
              <a:t>Verschillen zaal- en veldhockey</a:t>
            </a:r>
          </a:p>
        </p:txBody>
      </p:sp>
      <p:sp>
        <p:nvSpPr>
          <p:cNvPr id="3" name="Ondertitel 2"/>
          <p:cNvSpPr>
            <a:spLocks noGrp="1"/>
          </p:cNvSpPr>
          <p:nvPr>
            <p:ph type="subTitle" idx="1"/>
          </p:nvPr>
        </p:nvSpPr>
        <p:spPr>
          <a:xfrm>
            <a:off x="917575" y="2492896"/>
            <a:ext cx="7345363" cy="1899462"/>
          </a:xfrm>
        </p:spPr>
        <p:txBody>
          <a:bodyPr/>
          <a:lstStyle/>
          <a:p>
            <a:pPr marL="285750" indent="-285750">
              <a:buFont typeface="Arial" panose="020B0604020202020204" pitchFamily="34" charset="0"/>
              <a:buChar char="•"/>
            </a:pPr>
            <a:r>
              <a:rPr lang="nl-NL" dirty="0"/>
              <a:t>Slaan </a:t>
            </a:r>
            <a:r>
              <a:rPr lang="nl-NL" dirty="0">
                <a:sym typeface="Wingdings"/>
              </a:rPr>
              <a:t></a:t>
            </a:r>
            <a:r>
              <a:rPr lang="nl-NL" dirty="0"/>
              <a:t> pushen</a:t>
            </a:r>
          </a:p>
          <a:p>
            <a:pPr marL="285750" indent="-285750">
              <a:buFont typeface="Arial" panose="020B0604020202020204" pitchFamily="34" charset="0"/>
              <a:buChar char="•"/>
            </a:pPr>
            <a:r>
              <a:rPr lang="nl-NL" dirty="0"/>
              <a:t>5 meter </a:t>
            </a:r>
            <a:r>
              <a:rPr lang="nl-NL" dirty="0">
                <a:sym typeface="Wingdings"/>
              </a:rPr>
              <a:t> 3 meter</a:t>
            </a:r>
          </a:p>
          <a:p>
            <a:pPr marL="285750" indent="-285750">
              <a:buFont typeface="Arial" panose="020B0604020202020204" pitchFamily="34" charset="0"/>
              <a:buChar char="•"/>
            </a:pPr>
            <a:r>
              <a:rPr lang="nl-NL" dirty="0">
                <a:sym typeface="Wingdings"/>
              </a:rPr>
              <a:t>Liggend spelen</a:t>
            </a:r>
          </a:p>
          <a:p>
            <a:pPr marL="285750" indent="-285750">
              <a:buFont typeface="Arial" panose="020B0604020202020204" pitchFamily="34" charset="0"/>
              <a:buChar char="•"/>
            </a:pPr>
            <a:r>
              <a:rPr lang="nl-NL" dirty="0">
                <a:sym typeface="Wingdings"/>
              </a:rPr>
              <a:t>Bal van de grond</a:t>
            </a:r>
          </a:p>
          <a:p>
            <a:pPr marL="285750" indent="-285750">
              <a:buFont typeface="Arial" panose="020B0604020202020204" pitchFamily="34" charset="0"/>
              <a:buChar char="•"/>
            </a:pPr>
            <a:r>
              <a:rPr lang="nl-NL" dirty="0">
                <a:sym typeface="Wingdings"/>
              </a:rPr>
              <a:t>In het blok spelen</a:t>
            </a:r>
            <a:endParaRPr lang="nl-NL" dirty="0"/>
          </a:p>
        </p:txBody>
      </p:sp>
      <p:pic>
        <p:nvPicPr>
          <p:cNvPr id="6146"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004048" y="3145917"/>
            <a:ext cx="3739325" cy="2492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4815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934652" y="692696"/>
            <a:ext cx="7381875" cy="432048"/>
          </a:xfrm>
        </p:spPr>
        <p:txBody>
          <a:bodyPr/>
          <a:lstStyle/>
          <a:p>
            <a:r>
              <a:rPr lang="nl-NL" dirty="0"/>
              <a:t>Nieuw dit zaalseizoen</a:t>
            </a:r>
          </a:p>
        </p:txBody>
      </p:sp>
      <p:sp>
        <p:nvSpPr>
          <p:cNvPr id="3" name="Ondertitel 2"/>
          <p:cNvSpPr>
            <a:spLocks noGrp="1"/>
          </p:cNvSpPr>
          <p:nvPr>
            <p:ph type="subTitle" idx="1"/>
          </p:nvPr>
        </p:nvSpPr>
        <p:spPr>
          <a:xfrm>
            <a:off x="925938" y="3068960"/>
            <a:ext cx="7345363" cy="1967324"/>
          </a:xfrm>
        </p:spPr>
        <p:txBody>
          <a:bodyPr>
            <a:noAutofit/>
          </a:bodyPr>
          <a:lstStyle/>
          <a:p>
            <a:pPr marL="285750" indent="-285750">
              <a:buFont typeface="Arial" panose="020B0604020202020204" pitchFamily="34" charset="0"/>
              <a:buChar char="•"/>
            </a:pPr>
            <a:r>
              <a:rPr lang="nl-NL" dirty="0"/>
              <a:t>Lange corner </a:t>
            </a:r>
          </a:p>
          <a:p>
            <a:pPr marL="285750" indent="-285750">
              <a:buFont typeface="Arial" panose="020B0604020202020204" pitchFamily="34" charset="0"/>
              <a:buChar char="•"/>
            </a:pPr>
            <a:r>
              <a:rPr lang="nl-NL" dirty="0"/>
              <a:t>Bal cirkel in via balk: eerst drie meter afleggen</a:t>
            </a:r>
          </a:p>
          <a:p>
            <a:pPr marL="285750" indent="-285750">
              <a:buFont typeface="Arial" panose="020B0604020202020204" pitchFamily="34" charset="0"/>
              <a:buChar char="•"/>
            </a:pPr>
            <a:r>
              <a:rPr lang="nl-NL" dirty="0"/>
              <a:t>Shootouts </a:t>
            </a:r>
          </a:p>
          <a:p>
            <a:pPr marL="742950" lvl="1" indent="-285750">
              <a:buFont typeface="Arial" panose="020B0604020202020204" pitchFamily="34" charset="0"/>
              <a:buChar char="•"/>
            </a:pPr>
            <a:endParaRPr lang="nl-NL" sz="1100" dirty="0"/>
          </a:p>
        </p:txBody>
      </p:sp>
    </p:spTree>
    <p:extLst>
      <p:ext uri="{BB962C8B-B14F-4D97-AF65-F5344CB8AC3E}">
        <p14:creationId xmlns:p14="http://schemas.microsoft.com/office/powerpoint/2010/main" val="293348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2105" y="476672"/>
            <a:ext cx="7759898" cy="864096"/>
          </a:xfrm>
        </p:spPr>
        <p:txBody>
          <a:bodyPr/>
          <a:lstStyle/>
          <a:p>
            <a:r>
              <a:rPr lang="nl-NL" dirty="0"/>
              <a:t>Lange corner</a:t>
            </a:r>
          </a:p>
        </p:txBody>
      </p:sp>
      <p:sp>
        <p:nvSpPr>
          <p:cNvPr id="4" name="Ondertitel 3"/>
          <p:cNvSpPr>
            <a:spLocks noGrp="1"/>
          </p:cNvSpPr>
          <p:nvPr>
            <p:ph type="subTitle" idx="1"/>
          </p:nvPr>
        </p:nvSpPr>
        <p:spPr>
          <a:xfrm>
            <a:off x="611560" y="2780927"/>
            <a:ext cx="7345363" cy="1464569"/>
          </a:xfrm>
        </p:spPr>
        <p:txBody>
          <a:bodyPr/>
          <a:lstStyle/>
          <a:p>
            <a:pPr marL="285750" indent="-285750">
              <a:buFont typeface="Arial" panose="020B0604020202020204" pitchFamily="34" charset="0"/>
              <a:buChar char="•"/>
            </a:pPr>
            <a:r>
              <a:rPr lang="nl-NL" dirty="0"/>
              <a:t>Precies zoals op het veld, dus… </a:t>
            </a:r>
          </a:p>
          <a:p>
            <a:pPr marL="285750" indent="-285750">
              <a:buFont typeface="Arial" panose="020B0604020202020204" pitchFamily="34" charset="0"/>
              <a:buChar char="•"/>
            </a:pPr>
            <a:r>
              <a:rPr lang="nl-NL" dirty="0"/>
              <a:t>Per ongeluk = lc; opzet = dus een SC</a:t>
            </a:r>
          </a:p>
          <a:p>
            <a:pPr marL="285750" indent="-285750">
              <a:buFont typeface="Arial" panose="020B0604020202020204" pitchFamily="34" charset="0"/>
              <a:buChar char="•"/>
            </a:pPr>
            <a:r>
              <a:rPr lang="nl-NL" dirty="0"/>
              <a:t>Loodlijnprincipe </a:t>
            </a:r>
          </a:p>
          <a:p>
            <a:pPr marL="285750" indent="-285750">
              <a:buFont typeface="Arial" panose="020B0604020202020204" pitchFamily="34" charset="0"/>
              <a:buChar char="•"/>
            </a:pPr>
            <a:r>
              <a:rPr lang="nl-NL" dirty="0"/>
              <a:t>Bepalingen uitvoering gelijk aan vs. </a:t>
            </a:r>
          </a:p>
        </p:txBody>
      </p:sp>
    </p:spTree>
    <p:extLst>
      <p:ext uri="{BB962C8B-B14F-4D97-AF65-F5344CB8AC3E}">
        <p14:creationId xmlns:p14="http://schemas.microsoft.com/office/powerpoint/2010/main" val="513113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81063" y="476672"/>
            <a:ext cx="7381875" cy="792087"/>
          </a:xfrm>
        </p:spPr>
        <p:txBody>
          <a:bodyPr/>
          <a:lstStyle/>
          <a:p>
            <a:r>
              <a:rPr lang="nl-NL" dirty="0"/>
              <a:t>Wat is slaan?</a:t>
            </a:r>
          </a:p>
        </p:txBody>
      </p:sp>
      <p:sp>
        <p:nvSpPr>
          <p:cNvPr id="3" name="Ondertitel 2"/>
          <p:cNvSpPr>
            <a:spLocks noGrp="1"/>
          </p:cNvSpPr>
          <p:nvPr>
            <p:ph type="subTitle" idx="1"/>
          </p:nvPr>
        </p:nvSpPr>
        <p:spPr>
          <a:xfrm>
            <a:off x="917575" y="3140968"/>
            <a:ext cx="7345363" cy="1728192"/>
          </a:xfrm>
        </p:spPr>
        <p:txBody>
          <a:bodyPr/>
          <a:lstStyle/>
          <a:p>
            <a:pPr marL="285750" indent="-285750">
              <a:buFont typeface="Arial" panose="020B0604020202020204" pitchFamily="34" charset="0"/>
              <a:buChar char="•"/>
            </a:pPr>
            <a:r>
              <a:rPr lang="nl-NL" dirty="0"/>
              <a:t>Grote schuifbeweging (inzet vanaf meer dan 50 cm van de bal)</a:t>
            </a:r>
          </a:p>
          <a:p>
            <a:r>
              <a:rPr lang="nl-NL" i="1" dirty="0"/>
              <a:t>OF</a:t>
            </a:r>
            <a:endParaRPr lang="nl-NL" dirty="0"/>
          </a:p>
          <a:p>
            <a:pPr marL="285750" indent="-285750">
              <a:buFont typeface="Arial" panose="020B0604020202020204" pitchFamily="34" charset="0"/>
              <a:buChar char="•"/>
            </a:pPr>
            <a:r>
              <a:rPr lang="nl-NL" dirty="0"/>
              <a:t>Zwaaibeweging naar de bal</a:t>
            </a:r>
          </a:p>
        </p:txBody>
      </p:sp>
    </p:spTree>
    <p:extLst>
      <p:ext uri="{BB962C8B-B14F-4D97-AF65-F5344CB8AC3E}">
        <p14:creationId xmlns:p14="http://schemas.microsoft.com/office/powerpoint/2010/main" val="1595647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76673"/>
            <a:ext cx="7917753" cy="792087"/>
          </a:xfrm>
        </p:spPr>
        <p:txBody>
          <a:bodyPr/>
          <a:lstStyle/>
          <a:p>
            <a:r>
              <a:rPr lang="nl-NL" dirty="0"/>
              <a:t>Hoog spel: wanneer fluiten we?</a:t>
            </a:r>
          </a:p>
        </p:txBody>
      </p:sp>
      <p:sp>
        <p:nvSpPr>
          <p:cNvPr id="3" name="Ondertitel 2"/>
          <p:cNvSpPr>
            <a:spLocks noGrp="1"/>
          </p:cNvSpPr>
          <p:nvPr>
            <p:ph type="subTitle" idx="1"/>
          </p:nvPr>
        </p:nvSpPr>
        <p:spPr>
          <a:xfrm>
            <a:off x="685801" y="1604513"/>
            <a:ext cx="7917752" cy="4632799"/>
          </a:xfrm>
        </p:spPr>
        <p:txBody>
          <a:bodyPr>
            <a:normAutofit fontScale="40000" lnSpcReduction="20000"/>
          </a:bodyPr>
          <a:lstStyle/>
          <a:p>
            <a:pPr marL="285750" indent="-285750">
              <a:buFont typeface="Arial" panose="020B0604020202020204" pitchFamily="34" charset="0"/>
              <a:buChar char="•"/>
            </a:pPr>
            <a:r>
              <a:rPr lang="nl-NL" sz="3500" u="sng" dirty="0">
                <a:latin typeface="+mj-lt"/>
              </a:rPr>
              <a:t>Fluiten</a:t>
            </a:r>
            <a:r>
              <a:rPr lang="nl-NL" sz="3500" dirty="0">
                <a:latin typeface="+mj-lt"/>
              </a:rPr>
              <a:t>:</a:t>
            </a:r>
            <a:r>
              <a:rPr lang="nl-NL" sz="4000" dirty="0">
                <a:latin typeface="+mj-lt"/>
              </a:rPr>
              <a:t> </a:t>
            </a:r>
          </a:p>
          <a:p>
            <a:pPr marL="285750" indent="-285750">
              <a:buFont typeface="Arial" panose="020B0604020202020204" pitchFamily="34" charset="0"/>
              <a:buChar char="•"/>
            </a:pPr>
            <a:endParaRPr lang="nl-NL" sz="1000" dirty="0">
              <a:latin typeface="+mj-lt"/>
            </a:endParaRPr>
          </a:p>
          <a:p>
            <a:pPr marL="285750" indent="-285750">
              <a:buFontTx/>
              <a:buChar char="-"/>
            </a:pPr>
            <a:r>
              <a:rPr lang="nl-NL" sz="3500" dirty="0">
                <a:latin typeface="+mj-lt"/>
              </a:rPr>
              <a:t>hinder voor een tegenstander</a:t>
            </a:r>
          </a:p>
          <a:p>
            <a:pPr marL="285750" indent="-285750">
              <a:buFontTx/>
              <a:buChar char="-"/>
            </a:pPr>
            <a:r>
              <a:rPr lang="nl-NL" sz="3500" dirty="0">
                <a:latin typeface="+mj-lt"/>
              </a:rPr>
              <a:t>iedere pass met een stijging van &gt; 10 cm</a:t>
            </a:r>
          </a:p>
          <a:p>
            <a:pPr marL="285750" indent="-285750">
              <a:buFontTx/>
              <a:buChar char="-"/>
            </a:pPr>
            <a:r>
              <a:rPr lang="nl-NL" sz="3500" dirty="0">
                <a:latin typeface="+mj-lt"/>
              </a:rPr>
              <a:t>als er geen sprake is van voordeel</a:t>
            </a:r>
          </a:p>
          <a:p>
            <a:pPr marL="285750" indent="-285750">
              <a:buFontTx/>
              <a:buChar char="-"/>
            </a:pPr>
            <a:endParaRPr lang="nl-NL" dirty="0">
              <a:latin typeface="+mj-lt"/>
            </a:endParaRPr>
          </a:p>
          <a:p>
            <a:pPr marL="285750" indent="-285750">
              <a:buFont typeface="Arial" panose="020B0604020202020204" pitchFamily="34" charset="0"/>
              <a:buChar char="•"/>
            </a:pPr>
            <a:r>
              <a:rPr lang="nl-NL" sz="3500" u="sng" dirty="0">
                <a:latin typeface="+mj-lt"/>
              </a:rPr>
              <a:t>Niet fluiten</a:t>
            </a:r>
            <a:r>
              <a:rPr lang="nl-NL" sz="3500" dirty="0">
                <a:latin typeface="+mj-lt"/>
              </a:rPr>
              <a:t>:</a:t>
            </a:r>
            <a:r>
              <a:rPr lang="nl-NL" sz="2900" dirty="0">
                <a:latin typeface="+mj-lt"/>
              </a:rPr>
              <a:t> </a:t>
            </a:r>
          </a:p>
          <a:p>
            <a:pPr marL="285750" indent="-285750">
              <a:buFont typeface="Arial" panose="020B0604020202020204" pitchFamily="34" charset="0"/>
              <a:buChar char="•"/>
            </a:pPr>
            <a:endParaRPr lang="nl-NL" sz="1000" dirty="0">
              <a:latin typeface="+mj-lt"/>
            </a:endParaRPr>
          </a:p>
          <a:p>
            <a:pPr marL="285750" indent="-285750">
              <a:buFontTx/>
              <a:buChar char="-"/>
            </a:pPr>
            <a:r>
              <a:rPr lang="nl-NL" sz="3500" dirty="0">
                <a:latin typeface="+mj-lt"/>
              </a:rPr>
              <a:t>pass zonder hinder blijft onder de 10 cm</a:t>
            </a:r>
          </a:p>
          <a:p>
            <a:pPr marL="285750" indent="-285750">
              <a:buFontTx/>
              <a:buChar char="-"/>
            </a:pPr>
            <a:r>
              <a:rPr lang="nl-NL" sz="3500" dirty="0">
                <a:latin typeface="+mj-lt"/>
              </a:rPr>
              <a:t>opstuitende stop zonder hinder </a:t>
            </a:r>
          </a:p>
          <a:p>
            <a:pPr marL="285750" indent="-285750">
              <a:buFontTx/>
              <a:buChar char="-"/>
            </a:pPr>
            <a:r>
              <a:rPr lang="nl-NL" sz="3500" dirty="0">
                <a:latin typeface="+mj-lt"/>
              </a:rPr>
              <a:t>stop in cirkel gaat zonder hinder hoog over doel of achterlijn (aanvallend én verdedigend raken)</a:t>
            </a:r>
          </a:p>
          <a:p>
            <a:pPr marL="285750" indent="-285750">
              <a:buFontTx/>
              <a:buChar char="-"/>
            </a:pPr>
            <a:r>
              <a:rPr lang="nl-NL" sz="3500" dirty="0">
                <a:latin typeface="+mj-lt"/>
              </a:rPr>
              <a:t>bal over de zijbalk zonder overtreding: inpush </a:t>
            </a:r>
          </a:p>
          <a:p>
            <a:pPr marL="285750" indent="-285750">
              <a:buFontTx/>
              <a:buChar char="-"/>
            </a:pPr>
            <a:r>
              <a:rPr lang="nl-NL" sz="3500" dirty="0">
                <a:latin typeface="+mj-lt"/>
              </a:rPr>
              <a:t>als voordeel geven beter is dan fluiten</a:t>
            </a:r>
            <a:r>
              <a:rPr lang="nl-NL" sz="2900" dirty="0">
                <a:latin typeface="+mj-lt"/>
              </a:rPr>
              <a:t> </a:t>
            </a:r>
          </a:p>
          <a:p>
            <a:endParaRPr lang="nl-NL" dirty="0"/>
          </a:p>
          <a:p>
            <a:pPr marL="285750" indent="-285750">
              <a:buFontTx/>
              <a:buChar char="-"/>
            </a:pPr>
            <a:endParaRPr lang="nl-NL" dirty="0"/>
          </a:p>
          <a:p>
            <a:pPr marL="285750" indent="-285750">
              <a:buFontTx/>
              <a:buChar char="-"/>
            </a:pPr>
            <a:endParaRPr lang="nl-NL" dirty="0"/>
          </a:p>
          <a:p>
            <a:pPr marL="285750" indent="-285750">
              <a:buFontTx/>
              <a:buChar char="-"/>
            </a:pPr>
            <a:endParaRPr lang="nl-NL" dirty="0"/>
          </a:p>
        </p:txBody>
      </p:sp>
    </p:spTree>
    <p:extLst>
      <p:ext uri="{BB962C8B-B14F-4D97-AF65-F5344CB8AC3E}">
        <p14:creationId xmlns:p14="http://schemas.microsoft.com/office/powerpoint/2010/main" val="3357283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26212" y="548680"/>
            <a:ext cx="8077342" cy="557337"/>
          </a:xfrm>
        </p:spPr>
        <p:txBody>
          <a:bodyPr/>
          <a:lstStyle/>
          <a:p>
            <a:r>
              <a:rPr lang="nl-NL" dirty="0"/>
              <a:t>Schot op doel: wegwerken door keeper</a:t>
            </a:r>
          </a:p>
        </p:txBody>
      </p:sp>
      <p:pic>
        <p:nvPicPr>
          <p:cNvPr id="3074"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84168" y="4437112"/>
            <a:ext cx="2674757" cy="1878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kstvak 3"/>
          <p:cNvSpPr txBox="1"/>
          <p:nvPr/>
        </p:nvSpPr>
        <p:spPr>
          <a:xfrm>
            <a:off x="526212" y="1484784"/>
            <a:ext cx="5629964" cy="4493538"/>
          </a:xfrm>
          <a:prstGeom prst="rect">
            <a:avLst/>
          </a:prstGeom>
          <a:noFill/>
        </p:spPr>
        <p:txBody>
          <a:bodyPr wrap="square" rtlCol="0">
            <a:spAutoFit/>
          </a:bodyPr>
          <a:lstStyle/>
          <a:p>
            <a:pPr marL="285750" indent="-285750">
              <a:buFont typeface="Arial" panose="020B0604020202020204" pitchFamily="34" charset="0"/>
              <a:buChar char="•"/>
            </a:pPr>
            <a:r>
              <a:rPr lang="nl-NL" u="sng" dirty="0"/>
              <a:t>Bal over de vloer op doel</a:t>
            </a:r>
            <a:r>
              <a:rPr lang="nl-NL" dirty="0"/>
              <a:t>: </a:t>
            </a:r>
          </a:p>
          <a:p>
            <a:r>
              <a:rPr lang="nl-NL" dirty="0"/>
              <a:t>	- mag niet (om)hoog terug van de 	  keeper, tenzij bal geen hinder of 		  gevaar geeft</a:t>
            </a:r>
          </a:p>
          <a:p>
            <a:endParaRPr lang="nl-NL" dirty="0"/>
          </a:p>
          <a:p>
            <a:pPr marL="285750" indent="-285750">
              <a:buFont typeface="Arial" panose="020B0604020202020204" pitchFamily="34" charset="0"/>
              <a:buChar char="•"/>
            </a:pPr>
            <a:r>
              <a:rPr lang="nl-NL" u="sng" dirty="0"/>
              <a:t>Bal boven de grond op doel</a:t>
            </a:r>
            <a:r>
              <a:rPr lang="nl-NL" dirty="0"/>
              <a:t>: </a:t>
            </a:r>
          </a:p>
          <a:p>
            <a:r>
              <a:rPr lang="nl-NL" dirty="0"/>
              <a:t>	- bal mag door keeper alle kanten op 	  verwerkt, ook hoog/hoger </a:t>
            </a:r>
          </a:p>
          <a:p>
            <a:r>
              <a:rPr lang="nl-NL" dirty="0"/>
              <a:t>	- bal moet daarbij uitstuiten, dus: </a:t>
            </a:r>
          </a:p>
          <a:p>
            <a:r>
              <a:rPr lang="nl-NL" dirty="0"/>
              <a:t> 	</a:t>
            </a:r>
            <a:r>
              <a:rPr lang="nl-NL" dirty="0">
                <a:sym typeface="Wingdings" panose="05000000000000000000" pitchFamily="2" charset="2"/>
              </a:rPr>
              <a:t>	a) </a:t>
            </a:r>
            <a:r>
              <a:rPr lang="nl-NL" dirty="0"/>
              <a:t>meenemen in de lucht mag 		    niet, maar: </a:t>
            </a:r>
          </a:p>
          <a:p>
            <a:r>
              <a:rPr lang="nl-NL" dirty="0"/>
              <a:t>		b) onmiddellijke controle naar 		    de grond is toegestaan </a:t>
            </a:r>
          </a:p>
          <a:p>
            <a:r>
              <a:rPr lang="nl-NL" dirty="0"/>
              <a:t>	- gevaarlijk vervolg: strafcorner </a:t>
            </a:r>
          </a:p>
          <a:p>
            <a:r>
              <a:rPr lang="nl-NL" dirty="0"/>
              <a:t>	- wegslaan = strafbal </a:t>
            </a:r>
          </a:p>
          <a:p>
            <a:endParaRPr lang="nl-NL" sz="1600" dirty="0"/>
          </a:p>
        </p:txBody>
      </p:sp>
    </p:spTree>
    <p:extLst>
      <p:ext uri="{BB962C8B-B14F-4D97-AF65-F5344CB8AC3E}">
        <p14:creationId xmlns:p14="http://schemas.microsoft.com/office/powerpoint/2010/main" val="2958615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332657"/>
            <a:ext cx="7381875" cy="1080120"/>
          </a:xfrm>
        </p:spPr>
        <p:txBody>
          <a:bodyPr/>
          <a:lstStyle/>
          <a:p>
            <a:r>
              <a:rPr lang="nl-NL" dirty="0"/>
              <a:t>De keeper</a:t>
            </a:r>
          </a:p>
        </p:txBody>
      </p:sp>
      <p:sp>
        <p:nvSpPr>
          <p:cNvPr id="3" name="Ondertitel 2"/>
          <p:cNvSpPr>
            <a:spLocks noGrp="1"/>
          </p:cNvSpPr>
          <p:nvPr>
            <p:ph type="subTitle" idx="1"/>
          </p:nvPr>
        </p:nvSpPr>
        <p:spPr>
          <a:xfrm>
            <a:off x="685799" y="1772816"/>
            <a:ext cx="8113143" cy="4316266"/>
          </a:xfrm>
        </p:spPr>
        <p:txBody>
          <a:bodyPr>
            <a:normAutofit fontScale="25000" lnSpcReduction="20000"/>
          </a:bodyPr>
          <a:lstStyle/>
          <a:p>
            <a:r>
              <a:rPr lang="nl-NL" sz="5600" dirty="0"/>
              <a:t>Standaardkeeper:</a:t>
            </a:r>
          </a:p>
          <a:p>
            <a:r>
              <a:rPr lang="nl-NL" sz="5600" dirty="0"/>
              <a:t>- afwijkend shirt  </a:t>
            </a:r>
          </a:p>
          <a:p>
            <a:r>
              <a:rPr lang="nl-NL" sz="5600" dirty="0"/>
              <a:t>- mag liggend spelen wanneer hij en de bal geheel in de cirkel zijn </a:t>
            </a:r>
          </a:p>
          <a:p>
            <a:r>
              <a:rPr lang="nl-NL" sz="5600" dirty="0"/>
              <a:t>- moet altijd een helm op hebben  </a:t>
            </a:r>
          </a:p>
          <a:p>
            <a:r>
              <a:rPr lang="nl-NL" sz="5600" dirty="0"/>
              <a:t>- mag niet verder dan middenlijn (behalve om strafbal te nemen) </a:t>
            </a:r>
          </a:p>
          <a:p>
            <a:r>
              <a:rPr lang="nl-NL" sz="5600" dirty="0"/>
              <a:t>	</a:t>
            </a:r>
          </a:p>
          <a:p>
            <a:r>
              <a:rPr lang="nl-NL" sz="5600" dirty="0"/>
              <a:t>Vliegende keep: </a:t>
            </a:r>
          </a:p>
          <a:p>
            <a:r>
              <a:rPr lang="nl-NL" sz="5600" dirty="0"/>
              <a:t>- afwijkend shirt </a:t>
            </a:r>
          </a:p>
          <a:p>
            <a:r>
              <a:rPr lang="nl-NL" sz="5600" dirty="0"/>
              <a:t>- mag liggend spelen wanneer hij (geheel) + bal </a:t>
            </a:r>
            <a:r>
              <a:rPr lang="nl-NL" sz="5600"/>
              <a:t>in cirkel</a:t>
            </a:r>
            <a:endParaRPr lang="nl-NL" sz="5600" dirty="0"/>
          </a:p>
          <a:p>
            <a:r>
              <a:rPr lang="nl-NL" sz="5600" dirty="0"/>
              <a:t>- MOET een helm op bij strafcorner en strafbal </a:t>
            </a:r>
          </a:p>
          <a:p>
            <a:r>
              <a:rPr lang="nl-NL" sz="5600" dirty="0"/>
              <a:t>- mag ZONDER HELM over het hele veld </a:t>
            </a:r>
          </a:p>
          <a:p>
            <a:r>
              <a:rPr lang="nl-NL" sz="5600" dirty="0"/>
              <a:t>- heeft de rechten van een standaardkeeper bij het stoppen van de bal </a:t>
            </a:r>
          </a:p>
          <a:p>
            <a:endParaRPr lang="nl-NL" dirty="0"/>
          </a:p>
        </p:txBody>
      </p:sp>
    </p:spTree>
    <p:extLst>
      <p:ext uri="{BB962C8B-B14F-4D97-AF65-F5344CB8AC3E}">
        <p14:creationId xmlns:p14="http://schemas.microsoft.com/office/powerpoint/2010/main" val="299324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476672"/>
            <a:ext cx="7381875" cy="794519"/>
          </a:xfrm>
        </p:spPr>
        <p:txBody>
          <a:bodyPr/>
          <a:lstStyle/>
          <a:p>
            <a:r>
              <a:rPr lang="nl-NL" dirty="0"/>
              <a:t>Wat is liggend spelen?</a:t>
            </a:r>
          </a:p>
        </p:txBody>
      </p:sp>
      <p:sp>
        <p:nvSpPr>
          <p:cNvPr id="3" name="Ondertitel 2"/>
          <p:cNvSpPr>
            <a:spLocks noGrp="1"/>
          </p:cNvSpPr>
          <p:nvPr>
            <p:ph type="subTitle" idx="1"/>
          </p:nvPr>
        </p:nvSpPr>
        <p:spPr>
          <a:xfrm>
            <a:off x="539553" y="2204864"/>
            <a:ext cx="7723386" cy="2808312"/>
          </a:xfrm>
        </p:spPr>
        <p:txBody>
          <a:bodyPr/>
          <a:lstStyle/>
          <a:p>
            <a:pPr marL="285750" indent="-285750">
              <a:buFont typeface="Arial" panose="020B0604020202020204" pitchFamily="34" charset="0"/>
              <a:buChar char="•"/>
            </a:pPr>
            <a:r>
              <a:rPr lang="nl-NL" dirty="0"/>
              <a:t>De bal spelen terwijl je op de grond ligt.</a:t>
            </a:r>
          </a:p>
          <a:p>
            <a:pPr marL="285750" indent="-285750">
              <a:buFont typeface="Arial" panose="020B0604020202020204" pitchFamily="34" charset="0"/>
              <a:buChar char="•"/>
            </a:pPr>
            <a:r>
              <a:rPr lang="nl-NL" dirty="0"/>
              <a:t>Drie steunpunten (arm, hand, knie) aan de grond terwijl je de bal beroert. </a:t>
            </a:r>
          </a:p>
          <a:p>
            <a:pPr marL="285750" indent="-285750">
              <a:buFont typeface="Arial" panose="020B0604020202020204" pitchFamily="34" charset="0"/>
              <a:buChar char="•"/>
            </a:pPr>
            <a:r>
              <a:rPr lang="nl-NL" dirty="0"/>
              <a:t>Wat wel mag: </a:t>
            </a:r>
          </a:p>
          <a:p>
            <a:r>
              <a:rPr lang="nl-NL" dirty="0"/>
              <a:t>	- stick horizontaal op de grond leggen met beide handen </a:t>
            </a:r>
          </a:p>
          <a:p>
            <a:r>
              <a:rPr lang="nl-NL" dirty="0"/>
              <a:t>	- in je val een bal spelen, waarna je komt te liggen </a:t>
            </a:r>
          </a:p>
          <a:p>
            <a:r>
              <a:rPr lang="nl-NL" dirty="0"/>
              <a:t>	- liggend spelende (vliegende) keeper wanneer hij zich 	  zelf geheel in de cirkel bevindt en de bal ook in de 	  	  cirkel is.</a:t>
            </a:r>
          </a:p>
        </p:txBody>
      </p:sp>
    </p:spTree>
    <p:extLst>
      <p:ext uri="{BB962C8B-B14F-4D97-AF65-F5344CB8AC3E}">
        <p14:creationId xmlns:p14="http://schemas.microsoft.com/office/powerpoint/2010/main" val="2669324112"/>
      </p:ext>
    </p:extLst>
  </p:cSld>
  <p:clrMapOvr>
    <a:masterClrMapping/>
  </p:clrMapOvr>
</p:sld>
</file>

<file path=ppt/theme/theme1.xml><?xml version="1.0" encoding="utf-8"?>
<a:theme xmlns:a="http://schemas.openxmlformats.org/drawingml/2006/main" name="Presentatie">
  <a:themeElements>
    <a:clrScheme name="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e">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l-NL" sz="1800" b="0" i="0" u="none" strike="noStrike" cap="none" normalizeH="0" baseline="0" smtClean="0">
            <a:ln>
              <a:noFill/>
            </a:ln>
            <a:solidFill>
              <a:schemeClr val="bg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l-NL" sz="1800" b="0" i="0" u="none" strike="noStrike" cap="none" normalizeH="0" baseline="0" smtClean="0">
            <a:ln>
              <a:noFill/>
            </a:ln>
            <a:solidFill>
              <a:schemeClr val="bg1"/>
            </a:solidFill>
            <a:effectLst/>
            <a:latin typeface="Verdana" pitchFamily="34" charset="0"/>
          </a:defRPr>
        </a:defPPr>
      </a:lstStyle>
    </a:lnDef>
  </a:objectDefaults>
  <a:extraClrSchemeLst>
    <a:extraClrScheme>
      <a:clrScheme name="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_Uitgebreid - nieuw.potx" id="{54A77163-316A-43CD-835D-CC2B83459086}" vid="{D0883BCD-E09E-4701-A179-017A985E20DE}"/>
    </a:ext>
  </a:ext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281</TotalTime>
  <Words>1230</Words>
  <Application>Microsoft Office PowerPoint</Application>
  <PresentationFormat>Diavoorstelling (4:3)</PresentationFormat>
  <Paragraphs>177</Paragraphs>
  <Slides>19</Slides>
  <Notes>13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19</vt:i4>
      </vt:variant>
    </vt:vector>
  </HeadingPairs>
  <TitlesOfParts>
    <vt:vector size="23" baseType="lpstr">
      <vt:lpstr>Arial</vt:lpstr>
      <vt:lpstr>Verdana</vt:lpstr>
      <vt:lpstr>Wingdings</vt:lpstr>
      <vt:lpstr>Presentatie</vt:lpstr>
      <vt:lpstr>Zaalhockey 2016-2017</vt:lpstr>
      <vt:lpstr>Verschillen zaal- en veldhockey</vt:lpstr>
      <vt:lpstr>Nieuw dit zaalseizoen</vt:lpstr>
      <vt:lpstr>Lange corner</vt:lpstr>
      <vt:lpstr>Wat is slaan?</vt:lpstr>
      <vt:lpstr>Hoog spel: wanneer fluiten we?</vt:lpstr>
      <vt:lpstr>Schot op doel: wegwerken door keeper</vt:lpstr>
      <vt:lpstr>De keeper</vt:lpstr>
      <vt:lpstr>Wat is liggend spelen?</vt:lpstr>
      <vt:lpstr>Wat is ‘in het blok spelen’?</vt:lpstr>
      <vt:lpstr> Verkeerde wissel: wat is ‘verkeerd’? </vt:lpstr>
      <vt:lpstr> Verkeerde wissel: wanneer ingrijpen? </vt:lpstr>
      <vt:lpstr> Verkeerde wissel: wanneer en hoe ingrijpen? </vt:lpstr>
      <vt:lpstr>Insluiten met twee sticks</vt:lpstr>
      <vt:lpstr>Kaarten</vt:lpstr>
      <vt:lpstr>Tijdwaarnemers en collega-scheidsrechter</vt:lpstr>
      <vt:lpstr>Begeleiding en teams</vt:lpstr>
      <vt:lpstr>Publiek</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Ward Visser</dc:creator>
  <cp:lastModifiedBy>Jitske</cp:lastModifiedBy>
  <cp:revision>56</cp:revision>
  <dcterms:created xsi:type="dcterms:W3CDTF">2012-06-18T14:39:03Z</dcterms:created>
  <dcterms:modified xsi:type="dcterms:W3CDTF">2016-12-11T11:40:47Z</dcterms:modified>
</cp:coreProperties>
</file>